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5.xml" ContentType="application/vnd.openxmlformats-officedocument.presentationml.tags+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handoutMasterIdLst>
    <p:handoutMasterId r:id="rId35"/>
  </p:handoutMasterIdLst>
  <p:sldIdLst>
    <p:sldId id="256" r:id="rId2"/>
    <p:sldId id="268" r:id="rId3"/>
    <p:sldId id="269" r:id="rId4"/>
    <p:sldId id="270" r:id="rId5"/>
    <p:sldId id="273" r:id="rId6"/>
    <p:sldId id="272" r:id="rId7"/>
    <p:sldId id="271" r:id="rId8"/>
    <p:sldId id="274" r:id="rId9"/>
    <p:sldId id="296" r:id="rId10"/>
    <p:sldId id="295" r:id="rId11"/>
    <p:sldId id="297" r:id="rId12"/>
    <p:sldId id="275" r:id="rId13"/>
    <p:sldId id="276" r:id="rId14"/>
    <p:sldId id="277" r:id="rId15"/>
    <p:sldId id="278" r:id="rId16"/>
    <p:sldId id="279" r:id="rId17"/>
    <p:sldId id="280" r:id="rId18"/>
    <p:sldId id="281" r:id="rId19"/>
    <p:sldId id="294" r:id="rId20"/>
    <p:sldId id="282" r:id="rId21"/>
    <p:sldId id="283" r:id="rId22"/>
    <p:sldId id="284" r:id="rId23"/>
    <p:sldId id="285" r:id="rId24"/>
    <p:sldId id="286" r:id="rId25"/>
    <p:sldId id="288" r:id="rId26"/>
    <p:sldId id="289" r:id="rId27"/>
    <p:sldId id="290" r:id="rId28"/>
    <p:sldId id="291" r:id="rId29"/>
    <p:sldId id="292" r:id="rId30"/>
    <p:sldId id="293" r:id="rId31"/>
    <p:sldId id="259" r:id="rId32"/>
    <p:sldId id="260" r:id="rId3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e-code" initials="R" lastIdx="1" clrIdx="0">
    <p:extLst>
      <p:ext uri="{19B8F6BF-5375-455C-9EA6-DF929625EA0E}">
        <p15:presenceInfo xmlns:p15="http://schemas.microsoft.com/office/powerpoint/2012/main" userId="Re-cod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A5C9B"/>
    <a:srgbClr val="1F9576"/>
    <a:srgbClr val="3E62A3"/>
    <a:srgbClr val="EDAB05"/>
    <a:srgbClr val="3D60A1"/>
    <a:srgbClr val="3B5E9E"/>
    <a:srgbClr val="9DC3E6"/>
    <a:srgbClr val="3D61A3"/>
    <a:srgbClr val="385A97"/>
    <a:srgbClr val="456D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424" autoAdjust="0"/>
  </p:normalViewPr>
  <p:slideViewPr>
    <p:cSldViewPr snapToGrid="0">
      <p:cViewPr varScale="1">
        <p:scale>
          <a:sx n="83" d="100"/>
          <a:sy n="83" d="100"/>
        </p:scale>
        <p:origin x="750" y="90"/>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howGuides="1">
      <p:cViewPr varScale="1">
        <p:scale>
          <a:sx n="67" d="100"/>
          <a:sy n="67" d="100"/>
        </p:scale>
        <p:origin x="3228"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oleObject" Target="&#24037;&#20316;&#31807;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accent5">
                    <a:lumMod val="75000"/>
                  </a:schemeClr>
                </a:solidFill>
                <a:latin typeface="微软雅黑" panose="020B0503020204020204" pitchFamily="34" charset="-122"/>
                <a:ea typeface="微软雅黑" panose="020B0503020204020204" pitchFamily="34" charset="-122"/>
                <a:cs typeface="+mn-cs"/>
              </a:defRPr>
            </a:pPr>
            <a:r>
              <a:rPr lang="zh-CN" altLang="en-US">
                <a:solidFill>
                  <a:schemeClr val="accent5">
                    <a:lumMod val="75000"/>
                  </a:schemeClr>
                </a:solidFill>
                <a:latin typeface="微软雅黑" panose="020B0503020204020204" pitchFamily="34" charset="-122"/>
                <a:ea typeface="微软雅黑" panose="020B0503020204020204" pitchFamily="34" charset="-122"/>
              </a:rPr>
              <a:t>协议生效需要递交批准的国家数量与目前已经递交批准的国家数量</a:t>
            </a:r>
          </a:p>
        </c:rich>
      </c:tx>
      <c:layout>
        <c:manualLayout>
          <c:xMode val="edge"/>
          <c:yMode val="edge"/>
          <c:x val="0.14302222222222225"/>
          <c:y val="1.5779094662640471E-2"/>
        </c:manualLayout>
      </c:layout>
      <c:overlay val="0"/>
      <c:spPr>
        <a:noFill/>
        <a:ln>
          <a:noFill/>
        </a:ln>
        <a:effectLst/>
      </c:spPr>
      <c:txPr>
        <a:bodyPr rot="0" spcFirstLastPara="1" vertOverflow="ellipsis" vert="horz" wrap="square" anchor="ctr" anchorCtr="1"/>
        <a:lstStyle/>
        <a:p>
          <a:pPr>
            <a:defRPr sz="1440" b="0" i="0" u="none" strike="noStrike" kern="1200" spc="0" baseline="0">
              <a:solidFill>
                <a:schemeClr val="accent5">
                  <a:lumMod val="7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ofPieChart>
        <c:ofPieType val="pie"/>
        <c:varyColors val="1"/>
        <c:ser>
          <c:idx val="0"/>
          <c:order val="0"/>
          <c:tx>
            <c:strRef>
              <c:f>Sheet1!$C$6</c:f>
              <c:strCache>
                <c:ptCount val="1"/>
                <c:pt idx="0">
                  <c:v>协议生效需要递交批准的国家数量</c:v>
                </c:pt>
              </c:strCache>
            </c:strRef>
          </c:tx>
          <c:spPr>
            <a:solidFill>
              <a:schemeClr val="accent5">
                <a:lumMod val="75000"/>
              </a:schemeClr>
            </a:solidFill>
          </c:spPr>
          <c:dPt>
            <c:idx val="0"/>
            <c:bubble3D val="0"/>
            <c:spPr>
              <a:solidFill>
                <a:schemeClr val="bg1">
                  <a:lumMod val="65000"/>
                </a:schemeClr>
              </a:solidFill>
              <a:ln w="19050">
                <a:solidFill>
                  <a:schemeClr val="lt1"/>
                </a:solidFill>
              </a:ln>
              <a:effectLst/>
            </c:spPr>
          </c:dPt>
          <c:dPt>
            <c:idx val="1"/>
            <c:bubble3D val="0"/>
            <c:spPr>
              <a:solidFill>
                <a:schemeClr val="accent5">
                  <a:lumMod val="75000"/>
                </a:schemeClr>
              </a:solidFill>
              <a:ln w="19050">
                <a:solidFill>
                  <a:schemeClr val="lt1"/>
                </a:solidFill>
              </a:ln>
              <a:effectLst/>
            </c:spPr>
          </c:dPt>
          <c:dPt>
            <c:idx val="2"/>
            <c:bubble3D val="0"/>
            <c:spPr>
              <a:solidFill>
                <a:schemeClr val="accent5">
                  <a:lumMod val="40000"/>
                  <a:lumOff val="60000"/>
                </a:schemeClr>
              </a:solidFill>
              <a:ln w="19050">
                <a:solidFill>
                  <a:schemeClr val="lt1"/>
                </a:solidFill>
              </a:ln>
              <a:effectLst/>
            </c:spPr>
          </c:dPt>
          <c:dPt>
            <c:idx val="3"/>
            <c:bubble3D val="0"/>
            <c:spPr>
              <a:solidFill>
                <a:schemeClr val="accent5">
                  <a:lumMod val="50000"/>
                </a:schemeClr>
              </a:solidFill>
              <a:ln w="19050">
                <a:solidFill>
                  <a:schemeClr val="lt1"/>
                </a:solidFill>
              </a:ln>
              <a:effectLst/>
            </c:spPr>
          </c:dPt>
          <c:dLbls>
            <c:dLbl>
              <c:idx val="0"/>
              <c:delete val="1"/>
              <c:extLst>
                <c:ext xmlns:c15="http://schemas.microsoft.com/office/drawing/2012/chart" uri="{CE6537A1-D6FC-4f65-9D91-7224C49458BB}"/>
              </c:extLst>
            </c:dLbl>
            <c:dLbl>
              <c:idx val="1"/>
              <c:layout>
                <c:manualLayout>
                  <c:x val="0.12742117235345582"/>
                  <c:y val="0.11061779007194267"/>
                </c:manualLayout>
              </c:layout>
              <c:tx>
                <c:rich>
                  <a:bodyPr rot="0" spcFirstLastPara="1" vertOverflow="ellipsis" vert="horz" wrap="square" lIns="38100" tIns="19050" rIns="38100" bIns="19050" anchor="ctr" anchorCtr="0">
                    <a:noAutofit/>
                  </a:bodyPr>
                  <a:lstStyle/>
                  <a:p>
                    <a:pPr algn="l">
                      <a:defRPr sz="900" b="1" i="0" u="none" strike="noStrike" kern="1200" baseline="0">
                        <a:solidFill>
                          <a:schemeClr val="bg1"/>
                        </a:solidFill>
                        <a:latin typeface="+mn-lt"/>
                        <a:ea typeface="+mn-ea"/>
                        <a:cs typeface="+mn-cs"/>
                      </a:defRPr>
                    </a:pPr>
                    <a:fld id="{E2D20E47-1106-443C-BD65-D9F269D6E19B}" type="CATEGORYNAME">
                      <a:rPr lang="zh-CN" altLang="en-US" b="1"/>
                      <a:pPr algn="l">
                        <a:defRPr b="1">
                          <a:solidFill>
                            <a:schemeClr val="bg1"/>
                          </a:solidFill>
                        </a:defRPr>
                      </a:pPr>
                      <a:t>[类别名称]</a:t>
                    </a:fld>
                    <a:r>
                      <a:rPr lang="zh-CN" altLang="en-US" b="1" baseline="0" dirty="0"/>
                      <a:t>：</a:t>
                    </a:r>
                    <a:r>
                      <a:rPr lang="en-US" altLang="zh-CN" b="1" baseline="0" dirty="0"/>
                      <a:t>49</a:t>
                    </a:r>
                    <a:r>
                      <a:rPr lang="zh-CN" altLang="en-US" b="1" baseline="0" dirty="0"/>
                      <a:t>个国家</a:t>
                    </a:r>
                    <a:r>
                      <a:rPr lang="zh-CN" altLang="en-US" b="1" baseline="0" dirty="0" smtClean="0"/>
                      <a:t>，达到</a:t>
                    </a:r>
                    <a:r>
                      <a:rPr lang="zh-CN" altLang="en-US" b="1" baseline="0" dirty="0"/>
                      <a:t>了所需国家数量的</a:t>
                    </a:r>
                    <a:r>
                      <a:rPr lang="en-US" altLang="zh-CN" b="1" baseline="0" dirty="0"/>
                      <a:t>45%</a:t>
                    </a:r>
                  </a:p>
                </c:rich>
              </c:tx>
              <c:spPr>
                <a:noFill/>
                <a:ln>
                  <a:noFill/>
                </a:ln>
                <a:effectLst/>
              </c:spPr>
              <c:txPr>
                <a:bodyPr rot="0" spcFirstLastPara="1" vertOverflow="ellipsis" vert="horz" wrap="square" lIns="38100" tIns="19050" rIns="38100" bIns="19050" anchor="ctr" anchorCtr="0">
                  <a:noAutofit/>
                </a:bodyPr>
                <a:lstStyle/>
                <a:p>
                  <a:pPr algn="l">
                    <a:defRPr sz="900" b="1" i="0" u="none" strike="noStrike" kern="1200" baseline="0">
                      <a:solidFill>
                        <a:schemeClr val="bg1"/>
                      </a:solidFill>
                      <a:latin typeface="+mn-lt"/>
                      <a:ea typeface="+mn-ea"/>
                      <a:cs typeface="+mn-cs"/>
                    </a:defRPr>
                  </a:pPr>
                  <a:endParaRPr lang="zh-CN"/>
                </a:p>
              </c:txPr>
              <c:showLegendKey val="0"/>
              <c:showVal val="1"/>
              <c:showCatName val="1"/>
              <c:showSerName val="0"/>
              <c:showPercent val="1"/>
              <c:showBubbleSize val="0"/>
              <c:extLst>
                <c:ext xmlns:c15="http://schemas.microsoft.com/office/drawing/2012/chart" uri="{CE6537A1-D6FC-4f65-9D91-7224C49458BB}">
                  <c15:layout>
                    <c:manualLayout>
                      <c:w val="0.10633336832895889"/>
                      <c:h val="0.23219024767463356"/>
                    </c:manualLayout>
                  </c15:layout>
                  <c15:dlblFieldTable/>
                  <c15:showDataLabelsRange val="0"/>
                </c:ext>
              </c:extLst>
            </c:dLbl>
            <c:dLbl>
              <c:idx val="2"/>
              <c:layout>
                <c:manualLayout>
                  <c:x val="-8.666666666666667E-2"/>
                  <c:y val="-8.262406095750037E-2"/>
                </c:manualLayout>
              </c:layout>
              <c:tx>
                <c:rich>
                  <a:bodyPr rot="0" spcFirstLastPara="1" vertOverflow="ellipsis" vert="horz" wrap="square" lIns="38100" tIns="19050" rIns="38100" bIns="19050" anchor="ctr" anchorCtr="0">
                    <a:noAutofit/>
                  </a:bodyPr>
                  <a:lstStyle/>
                  <a:p>
                    <a:pPr algn="l">
                      <a:defRPr sz="900" b="1" i="0" u="none" strike="noStrike" kern="1200" baseline="0">
                        <a:solidFill>
                          <a:schemeClr val="accent5">
                            <a:lumMod val="75000"/>
                          </a:schemeClr>
                        </a:solidFill>
                        <a:latin typeface="+mn-lt"/>
                        <a:ea typeface="+mn-ea"/>
                        <a:cs typeface="+mn-cs"/>
                      </a:defRPr>
                    </a:pPr>
                    <a:fld id="{8007F1A3-3869-468F-B4FF-9093C5242D17}" type="CATEGORYNAME">
                      <a:rPr lang="zh-CN" altLang="en-US" b="1">
                        <a:solidFill>
                          <a:schemeClr val="accent5">
                            <a:lumMod val="75000"/>
                          </a:schemeClr>
                        </a:solidFill>
                      </a:rPr>
                      <a:pPr algn="l">
                        <a:defRPr b="1">
                          <a:solidFill>
                            <a:schemeClr val="accent5">
                              <a:lumMod val="75000"/>
                            </a:schemeClr>
                          </a:solidFill>
                        </a:defRPr>
                      </a:pPr>
                      <a:t>[类别名称]</a:t>
                    </a:fld>
                    <a:r>
                      <a:rPr lang="zh-CN" altLang="en-US" b="1" baseline="0">
                        <a:solidFill>
                          <a:schemeClr val="accent5">
                            <a:lumMod val="75000"/>
                          </a:schemeClr>
                        </a:solidFill>
                      </a:rPr>
                      <a:t>离协议生效还需要的国家数量：</a:t>
                    </a:r>
                    <a:r>
                      <a:rPr lang="en-US" altLang="zh-CN" b="1" baseline="0">
                        <a:solidFill>
                          <a:schemeClr val="accent5">
                            <a:lumMod val="75000"/>
                          </a:schemeClr>
                        </a:solidFill>
                      </a:rPr>
                      <a:t>59</a:t>
                    </a:r>
                    <a:r>
                      <a:rPr lang="zh-CN" altLang="en-US" b="1" baseline="0">
                        <a:solidFill>
                          <a:schemeClr val="accent5">
                            <a:lumMod val="75000"/>
                          </a:schemeClr>
                        </a:solidFill>
                      </a:rPr>
                      <a:t>个国家</a:t>
                    </a:r>
                  </a:p>
                </c:rich>
              </c:tx>
              <c:spPr>
                <a:noFill/>
                <a:ln>
                  <a:noFill/>
                </a:ln>
                <a:effectLst/>
              </c:spPr>
              <c:txPr>
                <a:bodyPr rot="0" spcFirstLastPara="1" vertOverflow="ellipsis" vert="horz" wrap="square" lIns="38100" tIns="19050" rIns="38100" bIns="19050" anchor="ctr" anchorCtr="0">
                  <a:noAutofit/>
                </a:bodyPr>
                <a:lstStyle/>
                <a:p>
                  <a:pPr algn="l">
                    <a:defRPr sz="900" b="1" i="0" u="none" strike="noStrike" kern="1200" baseline="0">
                      <a:solidFill>
                        <a:schemeClr val="accent5">
                          <a:lumMod val="75000"/>
                        </a:schemeClr>
                      </a:solidFill>
                      <a:latin typeface="+mn-lt"/>
                      <a:ea typeface="+mn-ea"/>
                      <a:cs typeface="+mn-cs"/>
                    </a:defRPr>
                  </a:pPr>
                  <a:endParaRPr lang="zh-CN"/>
                </a:p>
              </c:txPr>
              <c:showLegendKey val="0"/>
              <c:showVal val="1"/>
              <c:showCatName val="1"/>
              <c:showSerName val="0"/>
              <c:showPercent val="1"/>
              <c:showBubbleSize val="0"/>
              <c:extLst>
                <c:ext xmlns:c15="http://schemas.microsoft.com/office/drawing/2012/chart" uri="{CE6537A1-D6FC-4f65-9D91-7224C49458BB}">
                  <c15:layout>
                    <c:manualLayout>
                      <c:w val="0.12266666666666666"/>
                      <c:h val="0.14011836060424737"/>
                    </c:manualLayout>
                  </c15:layout>
                  <c15:dlblFieldTable/>
                  <c15:showDataLabelsRange val="0"/>
                </c:ext>
              </c:extLst>
            </c:dLbl>
            <c:dLbl>
              <c:idx val="3"/>
              <c:layout>
                <c:manualLayout>
                  <c:x val="-0.19038932633420819"/>
                  <c:y val="2.3333515602216408E-2"/>
                </c:manualLayout>
              </c:layout>
              <c:tx>
                <c:rich>
                  <a:bodyPr rot="0" spcFirstLastPara="1" vertOverflow="ellipsis" vert="horz" wrap="square" lIns="38100" tIns="19050" rIns="38100" bIns="19050" anchor="ctr" anchorCtr="0">
                    <a:noAutofit/>
                  </a:bodyPr>
                  <a:lstStyle/>
                  <a:p>
                    <a:pPr algn="l">
                      <a:defRPr sz="900" b="1" i="0" u="none" strike="noStrike" kern="1200" baseline="0">
                        <a:solidFill>
                          <a:schemeClr val="bg1"/>
                        </a:solidFill>
                        <a:latin typeface="+mn-lt"/>
                        <a:ea typeface="+mn-ea"/>
                        <a:cs typeface="+mn-cs"/>
                      </a:defRPr>
                    </a:pPr>
                    <a:r>
                      <a:rPr lang="zh-CN" altLang="en-US" b="1" baseline="0"/>
                      <a:t>协议生效需要递交批准的国家数量与比例：</a:t>
                    </a:r>
                    <a:fld id="{2F7BCE06-0D7B-4EDE-B316-F8C6F1D2957D}" type="VALUE">
                      <a:rPr lang="en-US" altLang="zh-CN" b="1" baseline="0"/>
                      <a:pPr algn="l">
                        <a:defRPr b="1">
                          <a:solidFill>
                            <a:schemeClr val="bg1"/>
                          </a:solidFill>
                        </a:defRPr>
                      </a:pPr>
                      <a:t>[值]</a:t>
                    </a:fld>
                    <a:r>
                      <a:rPr lang="zh-CN" altLang="en-US" b="1" baseline="0"/>
                      <a:t>个</a:t>
                    </a:r>
                    <a:r>
                      <a:rPr lang="en-US" altLang="zh-CN" b="1" baseline="0"/>
                      <a:t>, </a:t>
                    </a:r>
                    <a:fld id="{331A8CA5-ED98-4E40-8415-2E46E9FE3CE1}" type="PERCENTAGE">
                      <a:rPr lang="en-US" altLang="zh-CN" b="1" baseline="0"/>
                      <a:pPr algn="l">
                        <a:defRPr b="1">
                          <a:solidFill>
                            <a:schemeClr val="bg1"/>
                          </a:solidFill>
                        </a:defRPr>
                      </a:pPr>
                      <a:t>[百分比]</a:t>
                    </a:fld>
                    <a:endParaRPr lang="en-US" altLang="zh-CN" b="1" baseline="0"/>
                  </a:p>
                </c:rich>
              </c:tx>
              <c:numFmt formatCode="#\ ?/?" sourceLinked="0"/>
              <c:spPr>
                <a:noFill/>
                <a:ln>
                  <a:noFill/>
                </a:ln>
                <a:effectLst/>
              </c:spPr>
              <c:txPr>
                <a:bodyPr rot="0" spcFirstLastPara="1" vertOverflow="ellipsis" vert="horz" wrap="square" lIns="38100" tIns="19050" rIns="38100" bIns="19050" anchor="ctr" anchorCtr="0">
                  <a:noAutofit/>
                </a:bodyPr>
                <a:lstStyle/>
                <a:p>
                  <a:pPr algn="l">
                    <a:defRPr sz="900" b="1" i="0" u="none" strike="noStrike" kern="1200" baseline="0">
                      <a:solidFill>
                        <a:schemeClr val="bg1"/>
                      </a:solidFill>
                      <a:latin typeface="+mn-lt"/>
                      <a:ea typeface="+mn-ea"/>
                      <a:cs typeface="+mn-cs"/>
                    </a:defRPr>
                  </a:pPr>
                  <a:endParaRPr lang="zh-CN"/>
                </a:p>
              </c:txPr>
              <c:showLegendKey val="0"/>
              <c:showVal val="1"/>
              <c:showCatName val="1"/>
              <c:showSerName val="0"/>
              <c:showPercent val="1"/>
              <c:showBubbleSize val="0"/>
              <c:extLst>
                <c:ext xmlns:c15="http://schemas.microsoft.com/office/drawing/2012/chart" uri="{CE6537A1-D6FC-4f65-9D91-7224C49458BB}">
                  <c15:layout>
                    <c:manualLayout>
                      <c:w val="0.15833333333333333"/>
                      <c:h val="0.32777777777777778"/>
                    </c:manualLayout>
                  </c15:layout>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zh-CN"/>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Sheet1!$B$7:$B$9</c:f>
              <c:strCache>
                <c:ptCount val="2"/>
                <c:pt idx="1">
                  <c:v>目前递交批准国家的数量</c:v>
                </c:pt>
              </c:strCache>
            </c:strRef>
          </c:cat>
          <c:val>
            <c:numRef>
              <c:f>Sheet1!$C$7:$C$9</c:f>
              <c:numCache>
                <c:formatCode>General</c:formatCode>
                <c:ptCount val="3"/>
                <c:pt idx="0">
                  <c:v>54</c:v>
                </c:pt>
                <c:pt idx="1">
                  <c:v>49</c:v>
                </c:pt>
                <c:pt idx="2">
                  <c:v>59</c:v>
                </c:pt>
              </c:numCache>
            </c:numRef>
          </c:val>
        </c:ser>
        <c:dLbls>
          <c:showLegendKey val="0"/>
          <c:showVal val="0"/>
          <c:showCatName val="0"/>
          <c:showSerName val="0"/>
          <c:showPercent val="0"/>
          <c:showBubbleSize val="0"/>
          <c:showLeaderLines val="1"/>
        </c:dLbls>
        <c:gapWidth val="100"/>
        <c:splitType val="pos"/>
        <c:splitPos val="2"/>
        <c:secondPieSize val="75"/>
        <c:serLines>
          <c:spPr>
            <a:ln w="19050" cap="flat" cmpd="sng" algn="ctr">
              <a:solidFill>
                <a:schemeClr val="accent5">
                  <a:lumMod val="50000"/>
                </a:schemeClr>
              </a:solidFill>
              <a:prstDash val="sysDash"/>
              <a:round/>
            </a:ln>
            <a:effectLst/>
          </c:spPr>
        </c:serLines>
      </c:of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3">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50000"/>
            <a:lumOff val="50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40" b="0" kern="1200" spc="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slide" Target="../slides/slide12.xml"/><Relationship Id="rId2" Type="http://schemas.openxmlformats.org/officeDocument/2006/relationships/slide" Target="../slides/slide5.xml"/><Relationship Id="rId1" Type="http://schemas.openxmlformats.org/officeDocument/2006/relationships/slide" Target="../slides/slide3.xml"/><Relationship Id="rId4" Type="http://schemas.openxmlformats.org/officeDocument/2006/relationships/slide" Target="../slides/slide13.xml"/></Relationships>
</file>

<file path=ppt/diagrams/_rels/data3.xml.rels><?xml version="1.0" encoding="UTF-8" standalone="yes"?>
<Relationships xmlns="http://schemas.openxmlformats.org/package/2006/relationships"><Relationship Id="rId3" Type="http://schemas.openxmlformats.org/officeDocument/2006/relationships/slide" Target="../slides/slide8.xml"/><Relationship Id="rId2" Type="http://schemas.openxmlformats.org/officeDocument/2006/relationships/slide" Target="../slides/slide7.xml"/><Relationship Id="rId1" Type="http://schemas.openxmlformats.org/officeDocument/2006/relationships/slide" Target="../slides/slide6.xml"/></Relationships>
</file>

<file path=ppt/diagrams/_rels/data7.xml.rels><?xml version="1.0" encoding="UTF-8" standalone="yes"?>
<Relationships xmlns="http://schemas.openxmlformats.org/package/2006/relationships"><Relationship Id="rId3" Type="http://schemas.openxmlformats.org/officeDocument/2006/relationships/slide" Target="../slides/slide28.xml"/><Relationship Id="rId2" Type="http://schemas.openxmlformats.org/officeDocument/2006/relationships/slide" Target="../slides/slide20.xml"/><Relationship Id="rId1" Type="http://schemas.openxmlformats.org/officeDocument/2006/relationships/slide" Target="../slides/slide14.xml"/></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D4C7A9-BDDE-4789-BD96-B9B205F413E6}" type="doc">
      <dgm:prSet loTypeId="urn:microsoft.com/office/officeart/2008/layout/VerticalCurvedList" loCatId="list" qsTypeId="urn:microsoft.com/office/officeart/2005/8/quickstyle/simple1" qsCatId="simple" csTypeId="urn:microsoft.com/office/officeart/2005/8/colors/accent5_2" csCatId="accent5" phldr="1"/>
      <dgm:spPr/>
      <dgm:t>
        <a:bodyPr/>
        <a:lstStyle/>
        <a:p>
          <a:endParaRPr lang="zh-CN" altLang="en-US"/>
        </a:p>
      </dgm:t>
    </dgm:pt>
    <dgm:pt modelId="{248319CF-60CF-4B17-A5C2-E3D18A93B84E}">
      <dgm:prSet phldrT="[文本]"/>
      <dgm:spPr>
        <a:gradFill flip="none" rotWithShape="0">
          <a:gsLst>
            <a:gs pos="0">
              <a:srgbClr val="3E62A4">
                <a:shade val="30000"/>
                <a:satMod val="115000"/>
              </a:srgbClr>
            </a:gs>
            <a:gs pos="50000">
              <a:srgbClr val="3E62A4">
                <a:shade val="67500"/>
                <a:satMod val="115000"/>
              </a:srgbClr>
            </a:gs>
            <a:gs pos="100000">
              <a:srgbClr val="3E62A4">
                <a:shade val="100000"/>
                <a:satMod val="115000"/>
              </a:srgbClr>
            </a:gs>
          </a:gsLst>
          <a:lin ang="2700000" scaled="1"/>
          <a:tileRect/>
        </a:gradFill>
        <a:ln>
          <a:noFill/>
        </a:ln>
        <a:effectLst>
          <a:outerShdw blurRad="50800" dist="38100" dir="2700000" algn="tl" rotWithShape="0">
            <a:prstClr val="black">
              <a:alpha val="40000"/>
            </a:prstClr>
          </a:outerShdw>
        </a:effectLst>
      </dgm:spPr>
      <dgm:t>
        <a:bodyPr/>
        <a:lstStyle/>
        <a:p>
          <a:r>
            <a:rPr lang="en-US" dirty="0" smtClean="0">
              <a:latin typeface="微软雅黑" panose="020B0503020204020204" pitchFamily="34" charset="-122"/>
              <a:ea typeface="微软雅黑" panose="020B0503020204020204" pitchFamily="34" charset="-122"/>
            </a:rPr>
            <a:t>WTO</a:t>
          </a:r>
          <a:r>
            <a:rPr lang="zh-CN" altLang="en-US" dirty="0" smtClean="0">
              <a:latin typeface="微软雅黑" panose="020B0503020204020204" pitchFamily="34" charset="-122"/>
              <a:ea typeface="微软雅黑" panose="020B0503020204020204" pitchFamily="34" charset="-122"/>
            </a:rPr>
            <a:t>与贸易便利化</a:t>
          </a:r>
          <a:endParaRPr lang="zh-CN" altLang="en-US" dirty="0">
            <a:latin typeface="微软雅黑" panose="020B0503020204020204" pitchFamily="34" charset="-122"/>
            <a:ea typeface="微软雅黑" panose="020B0503020204020204" pitchFamily="34" charset="-122"/>
          </a:endParaRPr>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30E1CA25-BF07-47D7-A538-0C9DF8620CAB}" type="parTrans" cxnId="{7534D416-2717-41CB-A63A-866ED65500AD}">
      <dgm:prSet/>
      <dgm:spPr/>
      <dgm:t>
        <a:bodyPr/>
        <a:lstStyle/>
        <a:p>
          <a:endParaRPr lang="zh-CN" altLang="en-US">
            <a:latin typeface="微软雅黑" panose="020B0503020204020204" pitchFamily="34" charset="-122"/>
            <a:ea typeface="微软雅黑" panose="020B0503020204020204" pitchFamily="34" charset="-122"/>
          </a:endParaRPr>
        </a:p>
      </dgm:t>
    </dgm:pt>
    <dgm:pt modelId="{37EBB9B0-9D91-4CDC-8B5E-B21E898181A8}" type="sibTrans" cxnId="{7534D416-2717-41CB-A63A-866ED65500AD}">
      <dgm:prSet/>
      <dgm:spPr/>
      <dgm:t>
        <a:bodyPr/>
        <a:lstStyle/>
        <a:p>
          <a:endParaRPr lang="zh-CN" altLang="en-US">
            <a:latin typeface="微软雅黑" panose="020B0503020204020204" pitchFamily="34" charset="-122"/>
            <a:ea typeface="微软雅黑" panose="020B0503020204020204" pitchFamily="34" charset="-122"/>
          </a:endParaRPr>
        </a:p>
      </dgm:t>
    </dgm:pt>
    <dgm:pt modelId="{7323F48D-F81F-4384-8E29-4CE4136A7635}">
      <dgm:prSet phldrT="[文本]"/>
      <dgm:spPr>
        <a:gradFill flip="none" rotWithShape="0">
          <a:gsLst>
            <a:gs pos="0">
              <a:srgbClr val="3E62A4">
                <a:shade val="30000"/>
                <a:satMod val="115000"/>
              </a:srgbClr>
            </a:gs>
            <a:gs pos="50000">
              <a:srgbClr val="3E62A4">
                <a:shade val="67500"/>
                <a:satMod val="115000"/>
              </a:srgbClr>
            </a:gs>
            <a:gs pos="100000">
              <a:srgbClr val="3E62A4">
                <a:shade val="100000"/>
                <a:satMod val="115000"/>
              </a:srgbClr>
            </a:gs>
          </a:gsLst>
          <a:lin ang="2700000" scaled="1"/>
          <a:tileRect/>
        </a:gradFill>
        <a:ln>
          <a:noFill/>
        </a:ln>
        <a:effectLst>
          <a:outerShdw blurRad="50800" dist="38100" dir="2700000" algn="tl" rotWithShape="0">
            <a:prstClr val="black">
              <a:alpha val="40000"/>
            </a:prstClr>
          </a:outerShdw>
        </a:effectLst>
      </dgm:spPr>
      <dgm:t>
        <a:bodyPr/>
        <a:lstStyle/>
        <a:p>
          <a:r>
            <a:rPr lang="en-US" dirty="0" smtClean="0">
              <a:latin typeface="微软雅黑" panose="020B0503020204020204" pitchFamily="34" charset="-122"/>
              <a:ea typeface="微软雅黑" panose="020B0503020204020204" pitchFamily="34" charset="-122"/>
            </a:rPr>
            <a:t>TFA</a:t>
          </a:r>
          <a:r>
            <a:rPr lang="zh-CN" altLang="en-US" dirty="0" smtClean="0">
              <a:latin typeface="微软雅黑" panose="020B0503020204020204" pitchFamily="34" charset="-122"/>
              <a:ea typeface="微软雅黑" panose="020B0503020204020204" pitchFamily="34" charset="-122"/>
            </a:rPr>
            <a:t>渊源、进程</a:t>
          </a:r>
          <a:r>
            <a:rPr lang="zh-CN" dirty="0" smtClean="0">
              <a:latin typeface="微软雅黑" panose="020B0503020204020204" pitchFamily="34" charset="-122"/>
              <a:ea typeface="微软雅黑" panose="020B0503020204020204" pitchFamily="34" charset="-122"/>
            </a:rPr>
            <a:t>及现状</a:t>
          </a:r>
          <a:endParaRPr lang="zh-CN" altLang="en-US" dirty="0">
            <a:latin typeface="微软雅黑" panose="020B0503020204020204" pitchFamily="34" charset="-122"/>
            <a:ea typeface="微软雅黑" panose="020B0503020204020204" pitchFamily="34" charset="-122"/>
          </a:endParaRPr>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4F5AD6B7-5AF6-406A-A3F6-66FF4CF8F8B6}" type="parTrans" cxnId="{CD700715-FB6D-4A65-8018-DFFFF7FCB42A}">
      <dgm:prSet/>
      <dgm:spPr/>
      <dgm:t>
        <a:bodyPr/>
        <a:lstStyle/>
        <a:p>
          <a:endParaRPr lang="zh-CN" altLang="en-US">
            <a:latin typeface="微软雅黑" panose="020B0503020204020204" pitchFamily="34" charset="-122"/>
            <a:ea typeface="微软雅黑" panose="020B0503020204020204" pitchFamily="34" charset="-122"/>
          </a:endParaRPr>
        </a:p>
      </dgm:t>
    </dgm:pt>
    <dgm:pt modelId="{D4233604-B7E5-4C93-B88C-8E2C39CB63F0}" type="sibTrans" cxnId="{CD700715-FB6D-4A65-8018-DFFFF7FCB42A}">
      <dgm:prSet/>
      <dgm:spPr/>
      <dgm:t>
        <a:bodyPr/>
        <a:lstStyle/>
        <a:p>
          <a:endParaRPr lang="zh-CN" altLang="en-US">
            <a:latin typeface="微软雅黑" panose="020B0503020204020204" pitchFamily="34" charset="-122"/>
            <a:ea typeface="微软雅黑" panose="020B0503020204020204" pitchFamily="34" charset="-122"/>
          </a:endParaRPr>
        </a:p>
      </dgm:t>
    </dgm:pt>
    <dgm:pt modelId="{985D2038-DFDB-428E-B594-70A28C78CE74}">
      <dgm:prSet phldrT="[文本]"/>
      <dgm:spPr>
        <a:gradFill flip="none" rotWithShape="0">
          <a:gsLst>
            <a:gs pos="0">
              <a:srgbClr val="3E62A4">
                <a:shade val="30000"/>
                <a:satMod val="115000"/>
              </a:srgbClr>
            </a:gs>
            <a:gs pos="50000">
              <a:srgbClr val="3E62A4">
                <a:shade val="67500"/>
                <a:satMod val="115000"/>
              </a:srgbClr>
            </a:gs>
            <a:gs pos="100000">
              <a:srgbClr val="3E62A4">
                <a:shade val="100000"/>
                <a:satMod val="115000"/>
              </a:srgbClr>
            </a:gs>
          </a:gsLst>
          <a:lin ang="2700000" scaled="1"/>
          <a:tileRect/>
        </a:gradFill>
        <a:ln>
          <a:noFill/>
        </a:ln>
        <a:effectLst>
          <a:outerShdw blurRad="50800" dist="38100" dir="2700000" algn="tl" rotWithShape="0">
            <a:prstClr val="black">
              <a:alpha val="40000"/>
            </a:prstClr>
          </a:outerShdw>
        </a:effectLst>
      </dgm:spPr>
      <dgm:t>
        <a:bodyPr/>
        <a:lstStyle/>
        <a:p>
          <a:r>
            <a:rPr lang="en-US" dirty="0" smtClean="0">
              <a:latin typeface="微软雅黑" panose="020B0503020204020204" pitchFamily="34" charset="-122"/>
              <a:ea typeface="微软雅黑" panose="020B0503020204020204" pitchFamily="34" charset="-122"/>
            </a:rPr>
            <a:t>TFA</a:t>
          </a:r>
          <a:r>
            <a:rPr lang="zh-CN" dirty="0" smtClean="0">
              <a:latin typeface="微软雅黑" panose="020B0503020204020204" pitchFamily="34" charset="-122"/>
              <a:ea typeface="微软雅黑" panose="020B0503020204020204" pitchFamily="34" charset="-122"/>
            </a:rPr>
            <a:t>核心内容</a:t>
          </a:r>
          <a:endParaRPr lang="zh-CN" altLang="en-US" dirty="0">
            <a:latin typeface="微软雅黑" panose="020B0503020204020204" pitchFamily="34" charset="-122"/>
            <a:ea typeface="微软雅黑" panose="020B0503020204020204" pitchFamily="34" charset="-122"/>
          </a:endParaRPr>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95966576-BA9D-44AD-A128-CEF12095DAEE}" type="parTrans" cxnId="{0621F27D-A257-4950-87B5-93F686B63D68}">
      <dgm:prSet/>
      <dgm:spPr/>
      <dgm:t>
        <a:bodyPr/>
        <a:lstStyle/>
        <a:p>
          <a:endParaRPr lang="zh-CN" altLang="en-US">
            <a:latin typeface="微软雅黑" panose="020B0503020204020204" pitchFamily="34" charset="-122"/>
            <a:ea typeface="微软雅黑" panose="020B0503020204020204" pitchFamily="34" charset="-122"/>
          </a:endParaRPr>
        </a:p>
      </dgm:t>
    </dgm:pt>
    <dgm:pt modelId="{E515E399-0EFB-4740-8358-1EEAC97E7265}" type="sibTrans" cxnId="{0621F27D-A257-4950-87B5-93F686B63D68}">
      <dgm:prSet/>
      <dgm:spPr/>
      <dgm:t>
        <a:bodyPr/>
        <a:lstStyle/>
        <a:p>
          <a:endParaRPr lang="zh-CN" altLang="en-US">
            <a:latin typeface="微软雅黑" panose="020B0503020204020204" pitchFamily="34" charset="-122"/>
            <a:ea typeface="微软雅黑" panose="020B0503020204020204" pitchFamily="34" charset="-122"/>
          </a:endParaRPr>
        </a:p>
      </dgm:t>
    </dgm:pt>
    <dgm:pt modelId="{92237C8F-E07B-41A9-A7F0-81BFEEB58205}">
      <dgm:prSet phldrT="[文本]"/>
      <dgm:spPr>
        <a:gradFill flip="none" rotWithShape="0">
          <a:gsLst>
            <a:gs pos="0">
              <a:srgbClr val="3E62A4">
                <a:shade val="30000"/>
                <a:satMod val="115000"/>
              </a:srgbClr>
            </a:gs>
            <a:gs pos="50000">
              <a:srgbClr val="3E62A4">
                <a:shade val="67500"/>
                <a:satMod val="115000"/>
              </a:srgbClr>
            </a:gs>
            <a:gs pos="100000">
              <a:srgbClr val="3E62A4">
                <a:shade val="100000"/>
                <a:satMod val="115000"/>
              </a:srgbClr>
            </a:gs>
          </a:gsLst>
          <a:lin ang="2700000" scaled="1"/>
          <a:tileRect/>
        </a:gradFill>
        <a:ln>
          <a:noFill/>
        </a:ln>
        <a:effectLst>
          <a:outerShdw blurRad="50800" dist="38100" dir="2700000" algn="tl" rotWithShape="0">
            <a:prstClr val="black">
              <a:alpha val="40000"/>
            </a:prstClr>
          </a:outerShdw>
        </a:effectLst>
      </dgm:spPr>
      <dgm:t>
        <a:bodyPr/>
        <a:lstStyle/>
        <a:p>
          <a:r>
            <a:rPr lang="en-US" dirty="0" smtClean="0">
              <a:latin typeface="微软雅黑" panose="020B0503020204020204" pitchFamily="34" charset="-122"/>
              <a:ea typeface="微软雅黑" panose="020B0503020204020204" pitchFamily="34" charset="-122"/>
            </a:rPr>
            <a:t>Re</a:t>
          </a:r>
          <a:r>
            <a:rPr lang="en-US" altLang="zh-CN" dirty="0" smtClean="0">
              <a:latin typeface="微软雅黑" panose="020B0503020204020204" pitchFamily="34" charset="-122"/>
              <a:ea typeface="微软雅黑" panose="020B0503020204020204" pitchFamily="34" charset="-122"/>
            </a:rPr>
            <a:t>-</a:t>
          </a:r>
          <a:r>
            <a:rPr lang="en-US" dirty="0" smtClean="0">
              <a:latin typeface="微软雅黑" panose="020B0503020204020204" pitchFamily="34" charset="-122"/>
              <a:ea typeface="微软雅黑" panose="020B0503020204020204" pitchFamily="34" charset="-122"/>
            </a:rPr>
            <a:t>code</a:t>
          </a:r>
          <a:r>
            <a:rPr lang="zh-CN" dirty="0" smtClean="0">
              <a:latin typeface="微软雅黑" panose="020B0503020204020204" pitchFamily="34" charset="-122"/>
              <a:ea typeface="微软雅黑" panose="020B0503020204020204" pitchFamily="34" charset="-122"/>
            </a:rPr>
            <a:t>开展</a:t>
          </a:r>
          <a:r>
            <a:rPr lang="en-US" dirty="0" smtClean="0">
              <a:latin typeface="微软雅黑" panose="020B0503020204020204" pitchFamily="34" charset="-122"/>
              <a:ea typeface="微软雅黑" panose="020B0503020204020204" pitchFamily="34" charset="-122"/>
            </a:rPr>
            <a:t>TFA</a:t>
          </a:r>
          <a:r>
            <a:rPr lang="zh-CN" dirty="0" smtClean="0">
              <a:latin typeface="微软雅黑" panose="020B0503020204020204" pitchFamily="34" charset="-122"/>
              <a:ea typeface="微软雅黑" panose="020B0503020204020204" pitchFamily="34" charset="-122"/>
            </a:rPr>
            <a:t>重点研究项目介绍</a:t>
          </a:r>
          <a:endParaRPr lang="zh-CN" altLang="en-US" dirty="0">
            <a:latin typeface="微软雅黑" panose="020B0503020204020204" pitchFamily="34" charset="-122"/>
            <a:ea typeface="微软雅黑" panose="020B0503020204020204" pitchFamily="34" charset="-122"/>
          </a:endParaRPr>
        </a:p>
      </dgm:t>
      <dgm:extLst>
        <a:ext uri="{E40237B7-FDA0-4F09-8148-C483321AD2D9}">
          <dgm14:cNvPr xmlns:dgm14="http://schemas.microsoft.com/office/drawing/2010/diagram" id="0" name="">
            <a:hlinkClick xmlns:r="http://schemas.openxmlformats.org/officeDocument/2006/relationships" r:id="rId4" action="ppaction://hlinksldjump"/>
          </dgm14:cNvPr>
        </a:ext>
      </dgm:extLst>
    </dgm:pt>
    <dgm:pt modelId="{75893D8A-8DBB-41C5-B90C-E275F07B24D1}" type="parTrans" cxnId="{CDD2B2AF-6BBA-4908-9BD4-27172DE4B00A}">
      <dgm:prSet/>
      <dgm:spPr/>
      <dgm:t>
        <a:bodyPr/>
        <a:lstStyle/>
        <a:p>
          <a:endParaRPr lang="zh-CN" altLang="en-US">
            <a:latin typeface="微软雅黑" panose="020B0503020204020204" pitchFamily="34" charset="-122"/>
            <a:ea typeface="微软雅黑" panose="020B0503020204020204" pitchFamily="34" charset="-122"/>
          </a:endParaRPr>
        </a:p>
      </dgm:t>
    </dgm:pt>
    <dgm:pt modelId="{6310E0B5-8780-40D5-9C28-FC58CF7AF6C0}" type="sibTrans" cxnId="{CDD2B2AF-6BBA-4908-9BD4-27172DE4B00A}">
      <dgm:prSet/>
      <dgm:spPr/>
      <dgm:t>
        <a:bodyPr/>
        <a:lstStyle/>
        <a:p>
          <a:endParaRPr lang="zh-CN" altLang="en-US">
            <a:latin typeface="微软雅黑" panose="020B0503020204020204" pitchFamily="34" charset="-122"/>
            <a:ea typeface="微软雅黑" panose="020B0503020204020204" pitchFamily="34" charset="-122"/>
          </a:endParaRPr>
        </a:p>
      </dgm:t>
    </dgm:pt>
    <dgm:pt modelId="{C1ED7812-B466-4C51-906B-75DDB0BA6BC2}" type="pres">
      <dgm:prSet presAssocID="{C3D4C7A9-BDDE-4789-BD96-B9B205F413E6}" presName="Name0" presStyleCnt="0">
        <dgm:presLayoutVars>
          <dgm:chMax val="7"/>
          <dgm:chPref val="7"/>
          <dgm:dir/>
        </dgm:presLayoutVars>
      </dgm:prSet>
      <dgm:spPr/>
      <dgm:t>
        <a:bodyPr/>
        <a:lstStyle/>
        <a:p>
          <a:endParaRPr lang="zh-CN" altLang="en-US"/>
        </a:p>
      </dgm:t>
    </dgm:pt>
    <dgm:pt modelId="{86D2A3A5-AE70-4B4C-B93E-2DC0F5B9FA37}" type="pres">
      <dgm:prSet presAssocID="{C3D4C7A9-BDDE-4789-BD96-B9B205F413E6}" presName="Name1" presStyleCnt="0"/>
      <dgm:spPr/>
    </dgm:pt>
    <dgm:pt modelId="{30A25A62-8047-49EB-BD22-EC67CFD56073}" type="pres">
      <dgm:prSet presAssocID="{C3D4C7A9-BDDE-4789-BD96-B9B205F413E6}" presName="cycle" presStyleCnt="0"/>
      <dgm:spPr/>
    </dgm:pt>
    <dgm:pt modelId="{238C3251-40F2-4578-819B-CADAC089A453}" type="pres">
      <dgm:prSet presAssocID="{C3D4C7A9-BDDE-4789-BD96-B9B205F413E6}" presName="srcNode" presStyleLbl="node1" presStyleIdx="0" presStyleCnt="4"/>
      <dgm:spPr/>
    </dgm:pt>
    <dgm:pt modelId="{D84663A0-249E-41D5-84FF-10818F58DD28}" type="pres">
      <dgm:prSet presAssocID="{C3D4C7A9-BDDE-4789-BD96-B9B205F413E6}" presName="conn" presStyleLbl="parChTrans1D2" presStyleIdx="0" presStyleCnt="1"/>
      <dgm:spPr/>
      <dgm:t>
        <a:bodyPr/>
        <a:lstStyle/>
        <a:p>
          <a:endParaRPr lang="zh-CN" altLang="en-US"/>
        </a:p>
      </dgm:t>
    </dgm:pt>
    <dgm:pt modelId="{B1A7A4E0-553B-47A6-99D9-BCFDF2714084}" type="pres">
      <dgm:prSet presAssocID="{C3D4C7A9-BDDE-4789-BD96-B9B205F413E6}" presName="extraNode" presStyleLbl="node1" presStyleIdx="0" presStyleCnt="4"/>
      <dgm:spPr/>
    </dgm:pt>
    <dgm:pt modelId="{D600C31A-0C1B-4F16-B463-61A28F1A1179}" type="pres">
      <dgm:prSet presAssocID="{C3D4C7A9-BDDE-4789-BD96-B9B205F413E6}" presName="dstNode" presStyleLbl="node1" presStyleIdx="0" presStyleCnt="4"/>
      <dgm:spPr/>
    </dgm:pt>
    <dgm:pt modelId="{94B168A6-7AF6-4B64-A1B6-A939EBFF07B6}" type="pres">
      <dgm:prSet presAssocID="{248319CF-60CF-4B17-A5C2-E3D18A93B84E}" presName="text_1" presStyleLbl="node1" presStyleIdx="0" presStyleCnt="4">
        <dgm:presLayoutVars>
          <dgm:bulletEnabled val="1"/>
        </dgm:presLayoutVars>
      </dgm:prSet>
      <dgm:spPr/>
      <dgm:t>
        <a:bodyPr/>
        <a:lstStyle/>
        <a:p>
          <a:endParaRPr lang="zh-CN" altLang="en-US"/>
        </a:p>
      </dgm:t>
    </dgm:pt>
    <dgm:pt modelId="{224198E5-3627-4CF1-A20E-105D38A3139E}" type="pres">
      <dgm:prSet presAssocID="{248319CF-60CF-4B17-A5C2-E3D18A93B84E}" presName="accent_1" presStyleCnt="0"/>
      <dgm:spPr/>
    </dgm:pt>
    <dgm:pt modelId="{41DCD49B-E51C-4A30-9F8A-2BFE810DD7EA}" type="pres">
      <dgm:prSet presAssocID="{248319CF-60CF-4B17-A5C2-E3D18A93B84E}" presName="accentRepeatNode" presStyleLbl="solidFgAcc1" presStyleIdx="0" presStyleCnt="4"/>
      <dgm:spPr>
        <a:gradFill flip="none" rotWithShape="0">
          <a:gsLst>
            <a:gs pos="0">
              <a:srgbClr val="456DB4">
                <a:tint val="66000"/>
                <a:satMod val="160000"/>
              </a:srgbClr>
            </a:gs>
            <a:gs pos="50000">
              <a:srgbClr val="456DB4">
                <a:tint val="44500"/>
                <a:satMod val="160000"/>
              </a:srgbClr>
            </a:gs>
            <a:gs pos="100000">
              <a:srgbClr val="456DB4">
                <a:tint val="23500"/>
                <a:satMod val="160000"/>
              </a:srgbClr>
            </a:gs>
          </a:gsLst>
          <a:lin ang="16200000" scaled="1"/>
          <a:tileRect/>
        </a:gradFill>
        <a:ln w="12700">
          <a:noFill/>
        </a:ln>
        <a:effectLst>
          <a:outerShdw blurRad="50800" dist="38100" dir="10800000" algn="r" rotWithShape="0">
            <a:prstClr val="black">
              <a:alpha val="40000"/>
            </a:prstClr>
          </a:outerShdw>
        </a:effectLst>
      </dgm:spPr>
    </dgm:pt>
    <dgm:pt modelId="{FEACB090-2A20-49D0-89A3-F32183860D2F}" type="pres">
      <dgm:prSet presAssocID="{7323F48D-F81F-4384-8E29-4CE4136A7635}" presName="text_2" presStyleLbl="node1" presStyleIdx="1" presStyleCnt="4">
        <dgm:presLayoutVars>
          <dgm:bulletEnabled val="1"/>
        </dgm:presLayoutVars>
      </dgm:prSet>
      <dgm:spPr/>
      <dgm:t>
        <a:bodyPr/>
        <a:lstStyle/>
        <a:p>
          <a:endParaRPr lang="zh-CN" altLang="en-US"/>
        </a:p>
      </dgm:t>
    </dgm:pt>
    <dgm:pt modelId="{49626898-29FC-497F-812A-A7D61C1BE047}" type="pres">
      <dgm:prSet presAssocID="{7323F48D-F81F-4384-8E29-4CE4136A7635}" presName="accent_2" presStyleCnt="0"/>
      <dgm:spPr/>
    </dgm:pt>
    <dgm:pt modelId="{C399B799-EA07-447C-A856-8CED9B54DFAB}" type="pres">
      <dgm:prSet presAssocID="{7323F48D-F81F-4384-8E29-4CE4136A7635}" presName="accentRepeatNode" presStyleLbl="solidFgAcc1" presStyleIdx="1" presStyleCnt="4"/>
      <dgm:spPr>
        <a:gradFill flip="none" rotWithShape="0">
          <a:gsLst>
            <a:gs pos="0">
              <a:srgbClr val="456DB4">
                <a:tint val="66000"/>
                <a:satMod val="160000"/>
              </a:srgbClr>
            </a:gs>
            <a:gs pos="50000">
              <a:srgbClr val="456DB4">
                <a:tint val="44500"/>
                <a:satMod val="160000"/>
              </a:srgbClr>
            </a:gs>
            <a:gs pos="100000">
              <a:srgbClr val="456DB4">
                <a:tint val="23500"/>
                <a:satMod val="160000"/>
              </a:srgbClr>
            </a:gs>
          </a:gsLst>
          <a:lin ang="16200000" scaled="1"/>
          <a:tileRect/>
        </a:gradFill>
        <a:ln w="12700">
          <a:noFill/>
        </a:ln>
        <a:effectLst>
          <a:outerShdw blurRad="50800" dist="38100" dir="10800000" algn="r" rotWithShape="0">
            <a:prstClr val="black">
              <a:alpha val="40000"/>
            </a:prstClr>
          </a:outerShdw>
        </a:effectLst>
      </dgm:spPr>
    </dgm:pt>
    <dgm:pt modelId="{5D4D7E97-9698-4237-AC26-74915FDB9461}" type="pres">
      <dgm:prSet presAssocID="{985D2038-DFDB-428E-B594-70A28C78CE74}" presName="text_3" presStyleLbl="node1" presStyleIdx="2" presStyleCnt="4">
        <dgm:presLayoutVars>
          <dgm:bulletEnabled val="1"/>
        </dgm:presLayoutVars>
      </dgm:prSet>
      <dgm:spPr/>
      <dgm:t>
        <a:bodyPr/>
        <a:lstStyle/>
        <a:p>
          <a:endParaRPr lang="zh-CN" altLang="en-US"/>
        </a:p>
      </dgm:t>
    </dgm:pt>
    <dgm:pt modelId="{E5C61E5F-2204-46CC-926B-597411FE26DE}" type="pres">
      <dgm:prSet presAssocID="{985D2038-DFDB-428E-B594-70A28C78CE74}" presName="accent_3" presStyleCnt="0"/>
      <dgm:spPr/>
    </dgm:pt>
    <dgm:pt modelId="{5BB46BF2-8EE3-4C96-9569-3CDABED12AA1}" type="pres">
      <dgm:prSet presAssocID="{985D2038-DFDB-428E-B594-70A28C78CE74}" presName="accentRepeatNode" presStyleLbl="solidFgAcc1" presStyleIdx="2" presStyleCnt="4"/>
      <dgm:spPr>
        <a:gradFill flip="none" rotWithShape="0">
          <a:gsLst>
            <a:gs pos="0">
              <a:srgbClr val="456DB4">
                <a:tint val="66000"/>
                <a:satMod val="160000"/>
              </a:srgbClr>
            </a:gs>
            <a:gs pos="50000">
              <a:srgbClr val="456DB4">
                <a:tint val="44500"/>
                <a:satMod val="160000"/>
              </a:srgbClr>
            </a:gs>
            <a:gs pos="100000">
              <a:srgbClr val="456DB4">
                <a:tint val="23500"/>
                <a:satMod val="160000"/>
              </a:srgbClr>
            </a:gs>
          </a:gsLst>
          <a:lin ang="16200000" scaled="1"/>
          <a:tileRect/>
        </a:gradFill>
        <a:ln w="12700">
          <a:noFill/>
        </a:ln>
        <a:effectLst>
          <a:outerShdw blurRad="50800" dist="38100" dir="10800000" algn="r" rotWithShape="0">
            <a:prstClr val="black">
              <a:alpha val="40000"/>
            </a:prstClr>
          </a:outerShdw>
        </a:effectLst>
      </dgm:spPr>
    </dgm:pt>
    <dgm:pt modelId="{C593CF72-1D9C-415D-9D5D-16D5C90C8662}" type="pres">
      <dgm:prSet presAssocID="{92237C8F-E07B-41A9-A7F0-81BFEEB58205}" presName="text_4" presStyleLbl="node1" presStyleIdx="3" presStyleCnt="4">
        <dgm:presLayoutVars>
          <dgm:bulletEnabled val="1"/>
        </dgm:presLayoutVars>
      </dgm:prSet>
      <dgm:spPr/>
      <dgm:t>
        <a:bodyPr/>
        <a:lstStyle/>
        <a:p>
          <a:endParaRPr lang="zh-CN" altLang="en-US"/>
        </a:p>
      </dgm:t>
    </dgm:pt>
    <dgm:pt modelId="{957BCF38-4354-44F4-B35E-666FD35F782C}" type="pres">
      <dgm:prSet presAssocID="{92237C8F-E07B-41A9-A7F0-81BFEEB58205}" presName="accent_4" presStyleCnt="0"/>
      <dgm:spPr/>
    </dgm:pt>
    <dgm:pt modelId="{4770A13F-CF40-4E6E-AA20-C2614424992E}" type="pres">
      <dgm:prSet presAssocID="{92237C8F-E07B-41A9-A7F0-81BFEEB58205}" presName="accentRepeatNode" presStyleLbl="solidFgAcc1" presStyleIdx="3" presStyleCnt="4"/>
      <dgm:spPr>
        <a:gradFill flip="none" rotWithShape="0">
          <a:gsLst>
            <a:gs pos="0">
              <a:srgbClr val="456DB4">
                <a:tint val="66000"/>
                <a:satMod val="160000"/>
              </a:srgbClr>
            </a:gs>
            <a:gs pos="50000">
              <a:srgbClr val="456DB4">
                <a:tint val="44500"/>
                <a:satMod val="160000"/>
              </a:srgbClr>
            </a:gs>
            <a:gs pos="100000">
              <a:srgbClr val="456DB4">
                <a:tint val="23500"/>
                <a:satMod val="160000"/>
              </a:srgbClr>
            </a:gs>
          </a:gsLst>
          <a:lin ang="16200000" scaled="1"/>
          <a:tileRect/>
        </a:gradFill>
        <a:ln w="12700">
          <a:noFill/>
        </a:ln>
        <a:effectLst>
          <a:outerShdw blurRad="50800" dist="38100" dir="10800000" algn="r" rotWithShape="0">
            <a:prstClr val="black">
              <a:alpha val="40000"/>
            </a:prstClr>
          </a:outerShdw>
        </a:effectLst>
      </dgm:spPr>
    </dgm:pt>
  </dgm:ptLst>
  <dgm:cxnLst>
    <dgm:cxn modelId="{0621F27D-A257-4950-87B5-93F686B63D68}" srcId="{C3D4C7A9-BDDE-4789-BD96-B9B205F413E6}" destId="{985D2038-DFDB-428E-B594-70A28C78CE74}" srcOrd="2" destOrd="0" parTransId="{95966576-BA9D-44AD-A128-CEF12095DAEE}" sibTransId="{E515E399-0EFB-4740-8358-1EEAC97E7265}"/>
    <dgm:cxn modelId="{695A6BD7-2459-41B8-91EB-899B2384B50B}" type="presOf" srcId="{7323F48D-F81F-4384-8E29-4CE4136A7635}" destId="{FEACB090-2A20-49D0-89A3-F32183860D2F}" srcOrd="0" destOrd="0" presId="urn:microsoft.com/office/officeart/2008/layout/VerticalCurvedList"/>
    <dgm:cxn modelId="{CDD2B2AF-6BBA-4908-9BD4-27172DE4B00A}" srcId="{C3D4C7A9-BDDE-4789-BD96-B9B205F413E6}" destId="{92237C8F-E07B-41A9-A7F0-81BFEEB58205}" srcOrd="3" destOrd="0" parTransId="{75893D8A-8DBB-41C5-B90C-E275F07B24D1}" sibTransId="{6310E0B5-8780-40D5-9C28-FC58CF7AF6C0}"/>
    <dgm:cxn modelId="{73169EBA-6291-4F5C-9DDF-3B3F17F5518C}" type="presOf" srcId="{985D2038-DFDB-428E-B594-70A28C78CE74}" destId="{5D4D7E97-9698-4237-AC26-74915FDB9461}" srcOrd="0" destOrd="0" presId="urn:microsoft.com/office/officeart/2008/layout/VerticalCurvedList"/>
    <dgm:cxn modelId="{871BF3EA-9BE0-47A0-B949-DF19FD205A0C}" type="presOf" srcId="{248319CF-60CF-4B17-A5C2-E3D18A93B84E}" destId="{94B168A6-7AF6-4B64-A1B6-A939EBFF07B6}" srcOrd="0" destOrd="0" presId="urn:microsoft.com/office/officeart/2008/layout/VerticalCurvedList"/>
    <dgm:cxn modelId="{7534D416-2717-41CB-A63A-866ED65500AD}" srcId="{C3D4C7A9-BDDE-4789-BD96-B9B205F413E6}" destId="{248319CF-60CF-4B17-A5C2-E3D18A93B84E}" srcOrd="0" destOrd="0" parTransId="{30E1CA25-BF07-47D7-A538-0C9DF8620CAB}" sibTransId="{37EBB9B0-9D91-4CDC-8B5E-B21E898181A8}"/>
    <dgm:cxn modelId="{D07622A0-80A9-4E14-96A6-150E65D3F74E}" type="presOf" srcId="{37EBB9B0-9D91-4CDC-8B5E-B21E898181A8}" destId="{D84663A0-249E-41D5-84FF-10818F58DD28}" srcOrd="0" destOrd="0" presId="urn:microsoft.com/office/officeart/2008/layout/VerticalCurvedList"/>
    <dgm:cxn modelId="{FB07F4C8-FF1F-4DE0-9D2D-CC8EABB3DEDA}" type="presOf" srcId="{92237C8F-E07B-41A9-A7F0-81BFEEB58205}" destId="{C593CF72-1D9C-415D-9D5D-16D5C90C8662}" srcOrd="0" destOrd="0" presId="urn:microsoft.com/office/officeart/2008/layout/VerticalCurvedList"/>
    <dgm:cxn modelId="{CD700715-FB6D-4A65-8018-DFFFF7FCB42A}" srcId="{C3D4C7A9-BDDE-4789-BD96-B9B205F413E6}" destId="{7323F48D-F81F-4384-8E29-4CE4136A7635}" srcOrd="1" destOrd="0" parTransId="{4F5AD6B7-5AF6-406A-A3F6-66FF4CF8F8B6}" sibTransId="{D4233604-B7E5-4C93-B88C-8E2C39CB63F0}"/>
    <dgm:cxn modelId="{50B5DFB9-877D-4A97-BA2F-26C3812A3A05}" type="presOf" srcId="{C3D4C7A9-BDDE-4789-BD96-B9B205F413E6}" destId="{C1ED7812-B466-4C51-906B-75DDB0BA6BC2}" srcOrd="0" destOrd="0" presId="urn:microsoft.com/office/officeart/2008/layout/VerticalCurvedList"/>
    <dgm:cxn modelId="{6B4F3539-3800-426F-807F-D934CD0759B8}" type="presParOf" srcId="{C1ED7812-B466-4C51-906B-75DDB0BA6BC2}" destId="{86D2A3A5-AE70-4B4C-B93E-2DC0F5B9FA37}" srcOrd="0" destOrd="0" presId="urn:microsoft.com/office/officeart/2008/layout/VerticalCurvedList"/>
    <dgm:cxn modelId="{442FC916-501E-49DD-9262-844476E68708}" type="presParOf" srcId="{86D2A3A5-AE70-4B4C-B93E-2DC0F5B9FA37}" destId="{30A25A62-8047-49EB-BD22-EC67CFD56073}" srcOrd="0" destOrd="0" presId="urn:microsoft.com/office/officeart/2008/layout/VerticalCurvedList"/>
    <dgm:cxn modelId="{54390B49-B0D5-4FD1-A176-4FE8ADCF7B55}" type="presParOf" srcId="{30A25A62-8047-49EB-BD22-EC67CFD56073}" destId="{238C3251-40F2-4578-819B-CADAC089A453}" srcOrd="0" destOrd="0" presId="urn:microsoft.com/office/officeart/2008/layout/VerticalCurvedList"/>
    <dgm:cxn modelId="{1DEB0FDC-D7F0-46C7-883F-9E50C5A60862}" type="presParOf" srcId="{30A25A62-8047-49EB-BD22-EC67CFD56073}" destId="{D84663A0-249E-41D5-84FF-10818F58DD28}" srcOrd="1" destOrd="0" presId="urn:microsoft.com/office/officeart/2008/layout/VerticalCurvedList"/>
    <dgm:cxn modelId="{C06FE9BC-BB30-41F9-B0EC-545BEC9DA18C}" type="presParOf" srcId="{30A25A62-8047-49EB-BD22-EC67CFD56073}" destId="{B1A7A4E0-553B-47A6-99D9-BCFDF2714084}" srcOrd="2" destOrd="0" presId="urn:microsoft.com/office/officeart/2008/layout/VerticalCurvedList"/>
    <dgm:cxn modelId="{95F06852-3459-4930-A834-7812D43B2D63}" type="presParOf" srcId="{30A25A62-8047-49EB-BD22-EC67CFD56073}" destId="{D600C31A-0C1B-4F16-B463-61A28F1A1179}" srcOrd="3" destOrd="0" presId="urn:microsoft.com/office/officeart/2008/layout/VerticalCurvedList"/>
    <dgm:cxn modelId="{155502FC-A7A7-495C-A4D2-9996C681D5FB}" type="presParOf" srcId="{86D2A3A5-AE70-4B4C-B93E-2DC0F5B9FA37}" destId="{94B168A6-7AF6-4B64-A1B6-A939EBFF07B6}" srcOrd="1" destOrd="0" presId="urn:microsoft.com/office/officeart/2008/layout/VerticalCurvedList"/>
    <dgm:cxn modelId="{55457377-EE5A-498D-A73E-49758EEAAD93}" type="presParOf" srcId="{86D2A3A5-AE70-4B4C-B93E-2DC0F5B9FA37}" destId="{224198E5-3627-4CF1-A20E-105D38A3139E}" srcOrd="2" destOrd="0" presId="urn:microsoft.com/office/officeart/2008/layout/VerticalCurvedList"/>
    <dgm:cxn modelId="{243CF21A-3563-4DA4-8239-A9B0F7D46942}" type="presParOf" srcId="{224198E5-3627-4CF1-A20E-105D38A3139E}" destId="{41DCD49B-E51C-4A30-9F8A-2BFE810DD7EA}" srcOrd="0" destOrd="0" presId="urn:microsoft.com/office/officeart/2008/layout/VerticalCurvedList"/>
    <dgm:cxn modelId="{3685C16D-98C4-4DA3-BE23-E7B656645A26}" type="presParOf" srcId="{86D2A3A5-AE70-4B4C-B93E-2DC0F5B9FA37}" destId="{FEACB090-2A20-49D0-89A3-F32183860D2F}" srcOrd="3" destOrd="0" presId="urn:microsoft.com/office/officeart/2008/layout/VerticalCurvedList"/>
    <dgm:cxn modelId="{B6225F7B-D787-4FC3-AFA8-26C31F26A580}" type="presParOf" srcId="{86D2A3A5-AE70-4B4C-B93E-2DC0F5B9FA37}" destId="{49626898-29FC-497F-812A-A7D61C1BE047}" srcOrd="4" destOrd="0" presId="urn:microsoft.com/office/officeart/2008/layout/VerticalCurvedList"/>
    <dgm:cxn modelId="{D819A313-6745-44C1-9D5E-578384A31170}" type="presParOf" srcId="{49626898-29FC-497F-812A-A7D61C1BE047}" destId="{C399B799-EA07-447C-A856-8CED9B54DFAB}" srcOrd="0" destOrd="0" presId="urn:microsoft.com/office/officeart/2008/layout/VerticalCurvedList"/>
    <dgm:cxn modelId="{40AB8DF9-3C3D-42A9-B970-260A97236161}" type="presParOf" srcId="{86D2A3A5-AE70-4B4C-B93E-2DC0F5B9FA37}" destId="{5D4D7E97-9698-4237-AC26-74915FDB9461}" srcOrd="5" destOrd="0" presId="urn:microsoft.com/office/officeart/2008/layout/VerticalCurvedList"/>
    <dgm:cxn modelId="{4732A1A4-5CDB-4744-8B73-A37B7E1BCC08}" type="presParOf" srcId="{86D2A3A5-AE70-4B4C-B93E-2DC0F5B9FA37}" destId="{E5C61E5F-2204-46CC-926B-597411FE26DE}" srcOrd="6" destOrd="0" presId="urn:microsoft.com/office/officeart/2008/layout/VerticalCurvedList"/>
    <dgm:cxn modelId="{9BDCFE53-7560-4C46-A39F-4D981E651B11}" type="presParOf" srcId="{E5C61E5F-2204-46CC-926B-597411FE26DE}" destId="{5BB46BF2-8EE3-4C96-9569-3CDABED12AA1}" srcOrd="0" destOrd="0" presId="urn:microsoft.com/office/officeart/2008/layout/VerticalCurvedList"/>
    <dgm:cxn modelId="{99FD30B3-59ED-4297-83F1-9942F856FB5F}" type="presParOf" srcId="{86D2A3A5-AE70-4B4C-B93E-2DC0F5B9FA37}" destId="{C593CF72-1D9C-415D-9D5D-16D5C90C8662}" srcOrd="7" destOrd="0" presId="urn:microsoft.com/office/officeart/2008/layout/VerticalCurvedList"/>
    <dgm:cxn modelId="{1EBD765D-E546-44DC-8672-8D00817CB9D8}" type="presParOf" srcId="{86D2A3A5-AE70-4B4C-B93E-2DC0F5B9FA37}" destId="{957BCF38-4354-44F4-B35E-666FD35F782C}" srcOrd="8" destOrd="0" presId="urn:microsoft.com/office/officeart/2008/layout/VerticalCurvedList"/>
    <dgm:cxn modelId="{47EBB2F6-901F-4080-9FFD-17A00CC706C4}" type="presParOf" srcId="{957BCF38-4354-44F4-B35E-666FD35F782C}" destId="{4770A13F-CF40-4E6E-AA20-C2614424992E}" srcOrd="0" destOrd="0" presId="urn:microsoft.com/office/officeart/2008/layout/VerticalCurvedList"/>
  </dgm:cxnLst>
  <dgm:bg>
    <a:noFill/>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F9AD450-CA07-4D22-8487-DBABA18C9FE5}" type="doc">
      <dgm:prSet loTypeId="urn:microsoft.com/office/officeart/2005/8/layout/hierarchy4" loCatId="hierarchy" qsTypeId="urn:microsoft.com/office/officeart/2005/8/quickstyle/simple1" qsCatId="simple" csTypeId="urn:microsoft.com/office/officeart/2005/8/colors/accent1_2" csCatId="accent1" phldr="1"/>
      <dgm:spPr/>
      <dgm:t>
        <a:bodyPr/>
        <a:lstStyle/>
        <a:p>
          <a:endParaRPr lang="zh-CN" altLang="en-US"/>
        </a:p>
      </dgm:t>
    </dgm:pt>
    <dgm:pt modelId="{51B30749-4329-49BD-B3CD-E663F5480C92}">
      <dgm:prSet phldrT="[文本]" custT="1"/>
      <dgm:spPr>
        <a:solidFill>
          <a:srgbClr val="3A5C9B"/>
        </a:solidFill>
      </dgm:spPr>
      <dgm:t>
        <a:bodyPr/>
        <a:lstStyle/>
        <a:p>
          <a:pPr algn="ctr"/>
          <a:r>
            <a:rPr lang="en-US" altLang="zh-CN" sz="4800" dirty="0" smtClean="0">
              <a:latin typeface="微软雅黑" panose="020B0503020204020204" pitchFamily="34" charset="-122"/>
              <a:ea typeface="微软雅黑" panose="020B0503020204020204" pitchFamily="34" charset="-122"/>
            </a:rPr>
            <a:t>WTO</a:t>
          </a:r>
          <a:r>
            <a:rPr lang="zh-CN" altLang="en-US" sz="4800" dirty="0" smtClean="0">
              <a:latin typeface="微软雅黑" panose="020B0503020204020204" pitchFamily="34" charset="-122"/>
              <a:ea typeface="微软雅黑" panose="020B0503020204020204" pitchFamily="34" charset="-122"/>
            </a:rPr>
            <a:t>议题</a:t>
          </a:r>
          <a:endParaRPr lang="zh-CN" altLang="en-US" sz="4800" dirty="0">
            <a:latin typeface="微软雅黑" panose="020B0503020204020204" pitchFamily="34" charset="-122"/>
            <a:ea typeface="微软雅黑" panose="020B0503020204020204" pitchFamily="34" charset="-122"/>
          </a:endParaRPr>
        </a:p>
      </dgm:t>
    </dgm:pt>
    <dgm:pt modelId="{8B1FE49B-B483-4CBF-8885-E4DB5AFE2C92}" type="parTrans" cxnId="{1FCEEF3C-F0FC-48B0-B3A7-F3D262193B1A}">
      <dgm:prSet/>
      <dgm:spPr/>
      <dgm:t>
        <a:bodyPr/>
        <a:lstStyle/>
        <a:p>
          <a:pPr algn="just"/>
          <a:endParaRPr lang="zh-CN" altLang="en-US" sz="1600">
            <a:latin typeface="微软雅黑" panose="020B0503020204020204" pitchFamily="34" charset="-122"/>
            <a:ea typeface="微软雅黑" panose="020B0503020204020204" pitchFamily="34" charset="-122"/>
          </a:endParaRPr>
        </a:p>
      </dgm:t>
    </dgm:pt>
    <dgm:pt modelId="{48979EB5-990B-4D80-806E-7645E919EA80}" type="sibTrans" cxnId="{1FCEEF3C-F0FC-48B0-B3A7-F3D262193B1A}">
      <dgm:prSet/>
      <dgm:spPr/>
      <dgm:t>
        <a:bodyPr/>
        <a:lstStyle/>
        <a:p>
          <a:pPr algn="just"/>
          <a:endParaRPr lang="zh-CN" altLang="en-US" sz="1600">
            <a:latin typeface="微软雅黑" panose="020B0503020204020204" pitchFamily="34" charset="-122"/>
            <a:ea typeface="微软雅黑" panose="020B0503020204020204" pitchFamily="34" charset="-122"/>
          </a:endParaRPr>
        </a:p>
      </dgm:t>
    </dgm:pt>
    <dgm:pt modelId="{9E83304B-3259-4C95-82C5-225E310A1190}">
      <dgm:prSet phldrT="[文本]" custT="1"/>
      <dgm:spPr>
        <a:solidFill>
          <a:srgbClr val="3A5C9B"/>
        </a:solidFill>
      </dgm:spPr>
      <dgm:t>
        <a:bodyPr/>
        <a:lstStyle/>
        <a:p>
          <a:pPr algn="just"/>
          <a:r>
            <a:rPr lang="zh-CN" altLang="en-US" sz="1800" dirty="0" smtClean="0">
              <a:latin typeface="微软雅黑" panose="020B0503020204020204" pitchFamily="34" charset="-122"/>
              <a:ea typeface="微软雅黑" panose="020B0503020204020204" pitchFamily="34" charset="-122"/>
            </a:rPr>
            <a:t>其他</a:t>
          </a:r>
          <a:r>
            <a:rPr lang="en-US" altLang="zh-CN" sz="1800" dirty="0" smtClean="0">
              <a:latin typeface="微软雅黑" panose="020B0503020204020204" pitchFamily="34" charset="-122"/>
              <a:ea typeface="微软雅黑" panose="020B0503020204020204" pitchFamily="34" charset="-122"/>
            </a:rPr>
            <a:t>……</a:t>
          </a:r>
          <a:endParaRPr lang="zh-CN" altLang="en-US" sz="1800" dirty="0">
            <a:latin typeface="微软雅黑" panose="020B0503020204020204" pitchFamily="34" charset="-122"/>
            <a:ea typeface="微软雅黑" panose="020B0503020204020204" pitchFamily="34" charset="-122"/>
          </a:endParaRPr>
        </a:p>
      </dgm:t>
    </dgm:pt>
    <dgm:pt modelId="{E1560834-19D1-4176-AC28-A4CBB791DFC4}" type="parTrans" cxnId="{C654D53C-46F6-4931-8224-794AC6E1ED73}">
      <dgm:prSet/>
      <dgm:spPr/>
      <dgm:t>
        <a:bodyPr/>
        <a:lstStyle/>
        <a:p>
          <a:pPr algn="just"/>
          <a:endParaRPr lang="zh-CN" altLang="en-US" sz="1600">
            <a:latin typeface="微软雅黑" panose="020B0503020204020204" pitchFamily="34" charset="-122"/>
            <a:ea typeface="微软雅黑" panose="020B0503020204020204" pitchFamily="34" charset="-122"/>
          </a:endParaRPr>
        </a:p>
      </dgm:t>
    </dgm:pt>
    <dgm:pt modelId="{DDA24CB4-6BE5-4082-9562-D8420BB7E34E}" type="sibTrans" cxnId="{C654D53C-46F6-4931-8224-794AC6E1ED73}">
      <dgm:prSet/>
      <dgm:spPr/>
      <dgm:t>
        <a:bodyPr/>
        <a:lstStyle/>
        <a:p>
          <a:pPr algn="just"/>
          <a:endParaRPr lang="zh-CN" altLang="en-US" sz="1600">
            <a:latin typeface="微软雅黑" panose="020B0503020204020204" pitchFamily="34" charset="-122"/>
            <a:ea typeface="微软雅黑" panose="020B0503020204020204" pitchFamily="34" charset="-122"/>
          </a:endParaRPr>
        </a:p>
      </dgm:t>
    </dgm:pt>
    <dgm:pt modelId="{16635E5A-08C5-4D21-B1A7-CEA5D4FDCECE}">
      <dgm:prSet phldrT="[文本]" custT="1"/>
      <dgm:spPr>
        <a:solidFill>
          <a:srgbClr val="3A5C9B"/>
        </a:solidFill>
      </dgm:spPr>
      <dgm:t>
        <a:bodyPr/>
        <a:lstStyle/>
        <a:p>
          <a:pPr algn="ctr"/>
          <a:r>
            <a:rPr lang="zh-CN" altLang="en-US" sz="2800" dirty="0" smtClean="0">
              <a:latin typeface="微软雅黑" panose="020B0503020204020204" pitchFamily="34" charset="-122"/>
              <a:ea typeface="微软雅黑" panose="020B0503020204020204" pitchFamily="34" charset="-122"/>
            </a:rPr>
            <a:t>货物贸易类议题</a:t>
          </a:r>
          <a:endParaRPr lang="zh-CN" altLang="en-US" sz="2800" dirty="0">
            <a:latin typeface="微软雅黑" panose="020B0503020204020204" pitchFamily="34" charset="-122"/>
            <a:ea typeface="微软雅黑" panose="020B0503020204020204" pitchFamily="34" charset="-122"/>
          </a:endParaRPr>
        </a:p>
      </dgm:t>
    </dgm:pt>
    <dgm:pt modelId="{74D0472D-9E04-4B2A-A09D-C4B474250A73}" type="parTrans" cxnId="{F1131DE1-25C2-4BE6-8BA5-9D0AFA5621D9}">
      <dgm:prSet/>
      <dgm:spPr/>
      <dgm:t>
        <a:bodyPr/>
        <a:lstStyle/>
        <a:p>
          <a:pPr algn="just"/>
          <a:endParaRPr lang="zh-CN" altLang="en-US" sz="1600">
            <a:latin typeface="微软雅黑" panose="020B0503020204020204" pitchFamily="34" charset="-122"/>
            <a:ea typeface="微软雅黑" panose="020B0503020204020204" pitchFamily="34" charset="-122"/>
          </a:endParaRPr>
        </a:p>
      </dgm:t>
    </dgm:pt>
    <dgm:pt modelId="{9E7D95A0-A1B2-4544-8E6A-63BECE221B4C}" type="sibTrans" cxnId="{F1131DE1-25C2-4BE6-8BA5-9D0AFA5621D9}">
      <dgm:prSet/>
      <dgm:spPr/>
      <dgm:t>
        <a:bodyPr/>
        <a:lstStyle/>
        <a:p>
          <a:pPr algn="just"/>
          <a:endParaRPr lang="zh-CN" altLang="en-US" sz="1600">
            <a:latin typeface="微软雅黑" panose="020B0503020204020204" pitchFamily="34" charset="-122"/>
            <a:ea typeface="微软雅黑" panose="020B0503020204020204" pitchFamily="34" charset="-122"/>
          </a:endParaRPr>
        </a:p>
      </dgm:t>
    </dgm:pt>
    <dgm:pt modelId="{DD237FA2-F178-491C-9128-CE68CB0DC306}">
      <dgm:prSet phldrT="[文本]" custT="1"/>
      <dgm:spPr>
        <a:solidFill>
          <a:srgbClr val="3A5C9B"/>
        </a:solidFill>
      </dgm:spPr>
      <dgm:t>
        <a:bodyPr/>
        <a:lstStyle/>
        <a:p>
          <a:pPr algn="just"/>
          <a:r>
            <a:rPr lang="zh-CN" altLang="en-US" sz="1800" dirty="0" smtClean="0">
              <a:latin typeface="微软雅黑" panose="020B0503020204020204" pitchFamily="34" charset="-122"/>
              <a:ea typeface="微软雅黑" panose="020B0503020204020204" pitchFamily="34" charset="-122"/>
            </a:rPr>
            <a:t>服务贸易类议题</a:t>
          </a:r>
          <a:endParaRPr lang="zh-CN" altLang="en-US" sz="1800" dirty="0">
            <a:latin typeface="微软雅黑" panose="020B0503020204020204" pitchFamily="34" charset="-122"/>
            <a:ea typeface="微软雅黑" panose="020B0503020204020204" pitchFamily="34" charset="-122"/>
          </a:endParaRPr>
        </a:p>
      </dgm:t>
    </dgm:pt>
    <dgm:pt modelId="{E759DC48-055F-466F-B37C-9DF0526C2691}" type="parTrans" cxnId="{B9543B57-58B8-4EB8-87A5-33F5B7AF6E31}">
      <dgm:prSet/>
      <dgm:spPr/>
      <dgm:t>
        <a:bodyPr/>
        <a:lstStyle/>
        <a:p>
          <a:pPr algn="just"/>
          <a:endParaRPr lang="zh-CN" altLang="en-US" sz="1600">
            <a:latin typeface="微软雅黑" panose="020B0503020204020204" pitchFamily="34" charset="-122"/>
            <a:ea typeface="微软雅黑" panose="020B0503020204020204" pitchFamily="34" charset="-122"/>
          </a:endParaRPr>
        </a:p>
      </dgm:t>
    </dgm:pt>
    <dgm:pt modelId="{C356914C-61E7-4C6E-9F88-C94C5A92F844}" type="sibTrans" cxnId="{B9543B57-58B8-4EB8-87A5-33F5B7AF6E31}">
      <dgm:prSet/>
      <dgm:spPr/>
      <dgm:t>
        <a:bodyPr/>
        <a:lstStyle/>
        <a:p>
          <a:pPr algn="just"/>
          <a:endParaRPr lang="zh-CN" altLang="en-US" sz="1600">
            <a:latin typeface="微软雅黑" panose="020B0503020204020204" pitchFamily="34" charset="-122"/>
            <a:ea typeface="微软雅黑" panose="020B0503020204020204" pitchFamily="34" charset="-122"/>
          </a:endParaRPr>
        </a:p>
      </dgm:t>
    </dgm:pt>
    <dgm:pt modelId="{E9FB29A1-DEBF-4227-9724-F54D3BFCBDC0}">
      <dgm:prSet phldrT="[文本]" custT="1"/>
      <dgm:spPr>
        <a:solidFill>
          <a:srgbClr val="3A5C9B"/>
        </a:solidFill>
      </dgm:spPr>
      <dgm:t>
        <a:bodyPr/>
        <a:lstStyle/>
        <a:p>
          <a:pPr algn="just"/>
          <a:r>
            <a:rPr lang="zh-CN" altLang="en-US" sz="1800" dirty="0" smtClean="0">
              <a:latin typeface="微软雅黑" panose="020B0503020204020204" pitchFamily="34" charset="-122"/>
              <a:ea typeface="微软雅黑" panose="020B0503020204020204" pitchFamily="34" charset="-122"/>
            </a:rPr>
            <a:t>知识产权</a:t>
          </a:r>
          <a:endParaRPr lang="zh-CN" altLang="en-US" sz="1800" dirty="0">
            <a:latin typeface="微软雅黑" panose="020B0503020204020204" pitchFamily="34" charset="-122"/>
            <a:ea typeface="微软雅黑" panose="020B0503020204020204" pitchFamily="34" charset="-122"/>
          </a:endParaRPr>
        </a:p>
      </dgm:t>
    </dgm:pt>
    <dgm:pt modelId="{258C72C0-9BE6-4CE3-B0BE-BEB78971853B}" type="parTrans" cxnId="{D0B652B8-F9C9-411B-9BA7-5780F05EDC2B}">
      <dgm:prSet/>
      <dgm:spPr/>
      <dgm:t>
        <a:bodyPr/>
        <a:lstStyle/>
        <a:p>
          <a:pPr algn="just"/>
          <a:endParaRPr lang="zh-CN" altLang="en-US" sz="1600">
            <a:latin typeface="微软雅黑" panose="020B0503020204020204" pitchFamily="34" charset="-122"/>
            <a:ea typeface="微软雅黑" panose="020B0503020204020204" pitchFamily="34" charset="-122"/>
          </a:endParaRPr>
        </a:p>
      </dgm:t>
    </dgm:pt>
    <dgm:pt modelId="{63C7CCF0-620C-41EC-9914-8979561102C2}" type="sibTrans" cxnId="{D0B652B8-F9C9-411B-9BA7-5780F05EDC2B}">
      <dgm:prSet/>
      <dgm:spPr/>
      <dgm:t>
        <a:bodyPr/>
        <a:lstStyle/>
        <a:p>
          <a:pPr algn="just"/>
          <a:endParaRPr lang="zh-CN" altLang="en-US" sz="1600">
            <a:latin typeface="微软雅黑" panose="020B0503020204020204" pitchFamily="34" charset="-122"/>
            <a:ea typeface="微软雅黑" panose="020B0503020204020204" pitchFamily="34" charset="-122"/>
          </a:endParaRPr>
        </a:p>
      </dgm:t>
    </dgm:pt>
    <dgm:pt modelId="{62103642-D603-4E82-A0A4-F588D5788A8A}">
      <dgm:prSet phldrT="[文本]" custT="1"/>
      <dgm:spPr>
        <a:solidFill>
          <a:srgbClr val="3A5C9B"/>
        </a:solidFill>
      </dgm:spPr>
      <dgm:t>
        <a:bodyPr/>
        <a:lstStyle/>
        <a:p>
          <a:pPr algn="just"/>
          <a:r>
            <a:rPr lang="zh-CN" altLang="en-US" sz="1800" dirty="0" smtClean="0">
              <a:latin typeface="微软雅黑" panose="020B0503020204020204" pitchFamily="34" charset="-122"/>
              <a:ea typeface="微软雅黑" panose="020B0503020204020204" pitchFamily="34" charset="-122"/>
            </a:rPr>
            <a:t>贸易争端的解决</a:t>
          </a:r>
          <a:endParaRPr lang="zh-CN" altLang="en-US" sz="1800" dirty="0">
            <a:latin typeface="微软雅黑" panose="020B0503020204020204" pitchFamily="34" charset="-122"/>
            <a:ea typeface="微软雅黑" panose="020B0503020204020204" pitchFamily="34" charset="-122"/>
          </a:endParaRPr>
        </a:p>
      </dgm:t>
    </dgm:pt>
    <dgm:pt modelId="{E26C68A1-E4F5-4DE4-9CDC-1658D2FD887F}" type="parTrans" cxnId="{0E8F25E8-655C-4835-A130-9B8A73B786A6}">
      <dgm:prSet/>
      <dgm:spPr/>
      <dgm:t>
        <a:bodyPr/>
        <a:lstStyle/>
        <a:p>
          <a:pPr algn="just"/>
          <a:endParaRPr lang="zh-CN" altLang="en-US" sz="1600">
            <a:latin typeface="微软雅黑" panose="020B0503020204020204" pitchFamily="34" charset="-122"/>
            <a:ea typeface="微软雅黑" panose="020B0503020204020204" pitchFamily="34" charset="-122"/>
          </a:endParaRPr>
        </a:p>
      </dgm:t>
    </dgm:pt>
    <dgm:pt modelId="{887608EA-C518-4F8E-B19B-0C4F41E67739}" type="sibTrans" cxnId="{0E8F25E8-655C-4835-A130-9B8A73B786A6}">
      <dgm:prSet/>
      <dgm:spPr/>
      <dgm:t>
        <a:bodyPr/>
        <a:lstStyle/>
        <a:p>
          <a:pPr algn="just"/>
          <a:endParaRPr lang="zh-CN" altLang="en-US" sz="1600">
            <a:latin typeface="微软雅黑" panose="020B0503020204020204" pitchFamily="34" charset="-122"/>
            <a:ea typeface="微软雅黑" panose="020B0503020204020204" pitchFamily="34" charset="-122"/>
          </a:endParaRPr>
        </a:p>
      </dgm:t>
    </dgm:pt>
    <dgm:pt modelId="{958F7AED-E742-4F25-86FC-8AD144C7AEB7}">
      <dgm:prSet phldrT="[文本]" custT="1"/>
      <dgm:spPr>
        <a:solidFill>
          <a:srgbClr val="3A5C9B"/>
        </a:solidFill>
      </dgm:spPr>
      <dgm:t>
        <a:bodyPr/>
        <a:lstStyle/>
        <a:p>
          <a:pPr algn="just"/>
          <a:r>
            <a:rPr lang="zh-CN" altLang="en-US" sz="1800" dirty="0" smtClean="0">
              <a:latin typeface="微软雅黑" panose="020B0503020204020204" pitchFamily="34" charset="-122"/>
              <a:ea typeface="微软雅黑" panose="020B0503020204020204" pitchFamily="34" charset="-122"/>
            </a:rPr>
            <a:t>农产品</a:t>
          </a:r>
          <a:endParaRPr lang="zh-CN" altLang="en-US" sz="1800" dirty="0">
            <a:latin typeface="微软雅黑" panose="020B0503020204020204" pitchFamily="34" charset="-122"/>
            <a:ea typeface="微软雅黑" panose="020B0503020204020204" pitchFamily="34" charset="-122"/>
          </a:endParaRPr>
        </a:p>
      </dgm:t>
    </dgm:pt>
    <dgm:pt modelId="{5B53964A-50D8-4226-8B43-470C4412CDE8}" type="parTrans" cxnId="{954363BE-8194-435B-B01E-EB12550A3E53}">
      <dgm:prSet/>
      <dgm:spPr/>
      <dgm:t>
        <a:bodyPr/>
        <a:lstStyle/>
        <a:p>
          <a:pPr algn="just"/>
          <a:endParaRPr lang="zh-CN" altLang="en-US" sz="1600">
            <a:latin typeface="微软雅黑" panose="020B0503020204020204" pitchFamily="34" charset="-122"/>
            <a:ea typeface="微软雅黑" panose="020B0503020204020204" pitchFamily="34" charset="-122"/>
          </a:endParaRPr>
        </a:p>
      </dgm:t>
    </dgm:pt>
    <dgm:pt modelId="{96FB2D0E-A22E-4AE7-9F62-09C002BB2039}" type="sibTrans" cxnId="{954363BE-8194-435B-B01E-EB12550A3E53}">
      <dgm:prSet/>
      <dgm:spPr/>
      <dgm:t>
        <a:bodyPr/>
        <a:lstStyle/>
        <a:p>
          <a:pPr algn="just"/>
          <a:endParaRPr lang="zh-CN" altLang="en-US" sz="1600">
            <a:latin typeface="微软雅黑" panose="020B0503020204020204" pitchFamily="34" charset="-122"/>
            <a:ea typeface="微软雅黑" panose="020B0503020204020204" pitchFamily="34" charset="-122"/>
          </a:endParaRPr>
        </a:p>
      </dgm:t>
    </dgm:pt>
    <dgm:pt modelId="{AD297C6D-0427-4E81-8224-6182D55E7AE8}">
      <dgm:prSet phldrT="[文本]" custT="1"/>
      <dgm:spPr>
        <a:solidFill>
          <a:srgbClr val="3A5C9B"/>
        </a:solidFill>
      </dgm:spPr>
      <dgm:t>
        <a:bodyPr/>
        <a:lstStyle/>
        <a:p>
          <a:pPr algn="just"/>
          <a:r>
            <a:rPr lang="zh-CN" altLang="en-US" sz="1800" dirty="0" smtClean="0">
              <a:latin typeface="微软雅黑" panose="020B0503020204020204" pitchFamily="34" charset="-122"/>
              <a:ea typeface="微软雅黑" panose="020B0503020204020204" pitchFamily="34" charset="-122"/>
            </a:rPr>
            <a:t>反倾销</a:t>
          </a:r>
          <a:endParaRPr lang="zh-CN" altLang="en-US" sz="1800" dirty="0">
            <a:latin typeface="微软雅黑" panose="020B0503020204020204" pitchFamily="34" charset="-122"/>
            <a:ea typeface="微软雅黑" panose="020B0503020204020204" pitchFamily="34" charset="-122"/>
          </a:endParaRPr>
        </a:p>
      </dgm:t>
    </dgm:pt>
    <dgm:pt modelId="{61999EDF-564A-4F62-8D73-91EB4F229BAA}" type="parTrans" cxnId="{7367D526-6D55-48D7-B500-4256D940754F}">
      <dgm:prSet/>
      <dgm:spPr/>
      <dgm:t>
        <a:bodyPr/>
        <a:lstStyle/>
        <a:p>
          <a:pPr algn="just"/>
          <a:endParaRPr lang="zh-CN" altLang="en-US" sz="1600">
            <a:latin typeface="微软雅黑" panose="020B0503020204020204" pitchFamily="34" charset="-122"/>
            <a:ea typeface="微软雅黑" panose="020B0503020204020204" pitchFamily="34" charset="-122"/>
          </a:endParaRPr>
        </a:p>
      </dgm:t>
    </dgm:pt>
    <dgm:pt modelId="{EB145BB3-FAEB-48A1-B9B9-48A0735C91BA}" type="sibTrans" cxnId="{7367D526-6D55-48D7-B500-4256D940754F}">
      <dgm:prSet/>
      <dgm:spPr/>
      <dgm:t>
        <a:bodyPr/>
        <a:lstStyle/>
        <a:p>
          <a:pPr algn="just"/>
          <a:endParaRPr lang="zh-CN" altLang="en-US" sz="1600">
            <a:latin typeface="微软雅黑" panose="020B0503020204020204" pitchFamily="34" charset="-122"/>
            <a:ea typeface="微软雅黑" panose="020B0503020204020204" pitchFamily="34" charset="-122"/>
          </a:endParaRPr>
        </a:p>
      </dgm:t>
    </dgm:pt>
    <dgm:pt modelId="{8E4774A1-689F-4683-A453-A6F83E6D1FA5}">
      <dgm:prSet phldrT="[文本]" custT="1"/>
      <dgm:spPr>
        <a:solidFill>
          <a:srgbClr val="3A5C9B"/>
        </a:solidFill>
      </dgm:spPr>
      <dgm:t>
        <a:bodyPr/>
        <a:lstStyle/>
        <a:p>
          <a:pPr algn="just"/>
          <a:r>
            <a:rPr lang="zh-CN" altLang="en-US" sz="1800" dirty="0" smtClean="0">
              <a:latin typeface="微软雅黑" panose="020B0503020204020204" pitchFamily="34" charset="-122"/>
              <a:ea typeface="微软雅黑" panose="020B0503020204020204" pitchFamily="34" charset="-122"/>
            </a:rPr>
            <a:t>进口许可</a:t>
          </a:r>
          <a:endParaRPr lang="zh-CN" altLang="en-US" sz="1800" dirty="0">
            <a:latin typeface="微软雅黑" panose="020B0503020204020204" pitchFamily="34" charset="-122"/>
            <a:ea typeface="微软雅黑" panose="020B0503020204020204" pitchFamily="34" charset="-122"/>
          </a:endParaRPr>
        </a:p>
      </dgm:t>
    </dgm:pt>
    <dgm:pt modelId="{5AD58219-334B-4BA8-9355-B45F55DE2AC7}" type="parTrans" cxnId="{F7668CF3-25E0-41ED-88FB-F1A41896CE05}">
      <dgm:prSet/>
      <dgm:spPr/>
      <dgm:t>
        <a:bodyPr/>
        <a:lstStyle/>
        <a:p>
          <a:pPr algn="just"/>
          <a:endParaRPr lang="zh-CN" altLang="en-US" sz="1600">
            <a:latin typeface="微软雅黑" panose="020B0503020204020204" pitchFamily="34" charset="-122"/>
            <a:ea typeface="微软雅黑" panose="020B0503020204020204" pitchFamily="34" charset="-122"/>
          </a:endParaRPr>
        </a:p>
      </dgm:t>
    </dgm:pt>
    <dgm:pt modelId="{833495AC-5940-4960-9D4D-623D893C7623}" type="sibTrans" cxnId="{F7668CF3-25E0-41ED-88FB-F1A41896CE05}">
      <dgm:prSet/>
      <dgm:spPr/>
      <dgm:t>
        <a:bodyPr/>
        <a:lstStyle/>
        <a:p>
          <a:pPr algn="just"/>
          <a:endParaRPr lang="zh-CN" altLang="en-US" sz="1600">
            <a:latin typeface="微软雅黑" panose="020B0503020204020204" pitchFamily="34" charset="-122"/>
            <a:ea typeface="微软雅黑" panose="020B0503020204020204" pitchFamily="34" charset="-122"/>
          </a:endParaRPr>
        </a:p>
      </dgm:t>
    </dgm:pt>
    <dgm:pt modelId="{45D8C272-242D-4EC8-81D4-9B189E8EEBE0}">
      <dgm:prSet phldrT="[文本]" custT="1"/>
      <dgm:spPr>
        <a:solidFill>
          <a:srgbClr val="3A5C9B"/>
        </a:solidFill>
      </dgm:spPr>
      <dgm:t>
        <a:bodyPr/>
        <a:lstStyle/>
        <a:p>
          <a:pPr algn="just"/>
          <a:r>
            <a:rPr lang="en-US" altLang="zh-CN" sz="1800" dirty="0" smtClean="0">
              <a:latin typeface="微软雅黑" panose="020B0503020204020204" pitchFamily="34" charset="-122"/>
              <a:ea typeface="微软雅黑" panose="020B0503020204020204" pitchFamily="34" charset="-122"/>
            </a:rPr>
            <a:t>……</a:t>
          </a:r>
          <a:endParaRPr lang="zh-CN" altLang="en-US" sz="1800" dirty="0">
            <a:latin typeface="微软雅黑" panose="020B0503020204020204" pitchFamily="34" charset="-122"/>
            <a:ea typeface="微软雅黑" panose="020B0503020204020204" pitchFamily="34" charset="-122"/>
          </a:endParaRPr>
        </a:p>
      </dgm:t>
    </dgm:pt>
    <dgm:pt modelId="{AAAE3354-ECEB-450F-AA51-C6897924E6DA}" type="parTrans" cxnId="{0572E387-A6DF-4451-8DD8-46AD11BBFB77}">
      <dgm:prSet/>
      <dgm:spPr/>
      <dgm:t>
        <a:bodyPr/>
        <a:lstStyle/>
        <a:p>
          <a:pPr algn="just"/>
          <a:endParaRPr lang="zh-CN" altLang="en-US" sz="1600">
            <a:latin typeface="微软雅黑" panose="020B0503020204020204" pitchFamily="34" charset="-122"/>
            <a:ea typeface="微软雅黑" panose="020B0503020204020204" pitchFamily="34" charset="-122"/>
          </a:endParaRPr>
        </a:p>
      </dgm:t>
    </dgm:pt>
    <dgm:pt modelId="{E7A05ED3-57FF-476C-8E87-7942717B991E}" type="sibTrans" cxnId="{0572E387-A6DF-4451-8DD8-46AD11BBFB77}">
      <dgm:prSet/>
      <dgm:spPr/>
      <dgm:t>
        <a:bodyPr/>
        <a:lstStyle/>
        <a:p>
          <a:pPr algn="just"/>
          <a:endParaRPr lang="zh-CN" altLang="en-US" sz="1600">
            <a:latin typeface="微软雅黑" panose="020B0503020204020204" pitchFamily="34" charset="-122"/>
            <a:ea typeface="微软雅黑" panose="020B0503020204020204" pitchFamily="34" charset="-122"/>
          </a:endParaRPr>
        </a:p>
      </dgm:t>
    </dgm:pt>
    <dgm:pt modelId="{072D4B60-39E0-4C15-829D-4A1C92F4D6BB}">
      <dgm:prSet phldrT="[文本]" custT="1"/>
      <dgm:spPr>
        <a:solidFill>
          <a:srgbClr val="C00000"/>
        </a:solidFill>
      </dgm:spPr>
      <dgm:t>
        <a:bodyPr/>
        <a:lstStyle/>
        <a:p>
          <a:pPr algn="just"/>
          <a:r>
            <a:rPr lang="zh-CN" altLang="en-US" sz="1800" dirty="0" smtClean="0">
              <a:latin typeface="微软雅黑" panose="020B0503020204020204" pitchFamily="34" charset="-122"/>
              <a:ea typeface="微软雅黑" panose="020B0503020204020204" pitchFamily="34" charset="-122"/>
            </a:rPr>
            <a:t>贸易便利化</a:t>
          </a:r>
          <a:endParaRPr lang="zh-CN" altLang="en-US" sz="1800" dirty="0">
            <a:latin typeface="微软雅黑" panose="020B0503020204020204" pitchFamily="34" charset="-122"/>
            <a:ea typeface="微软雅黑" panose="020B0503020204020204" pitchFamily="34" charset="-122"/>
          </a:endParaRPr>
        </a:p>
      </dgm:t>
    </dgm:pt>
    <dgm:pt modelId="{CA187E0A-81C4-4CA4-9020-7C7C63E7B6F3}" type="parTrans" cxnId="{6373F9BE-6A42-4F3E-9657-2EBC90B3A275}">
      <dgm:prSet/>
      <dgm:spPr/>
      <dgm:t>
        <a:bodyPr/>
        <a:lstStyle/>
        <a:p>
          <a:pPr algn="just"/>
          <a:endParaRPr lang="zh-CN" altLang="en-US" sz="1600">
            <a:latin typeface="微软雅黑" panose="020B0503020204020204" pitchFamily="34" charset="-122"/>
            <a:ea typeface="微软雅黑" panose="020B0503020204020204" pitchFamily="34" charset="-122"/>
          </a:endParaRPr>
        </a:p>
      </dgm:t>
    </dgm:pt>
    <dgm:pt modelId="{1C0C1766-2388-4A6B-949D-44072EFEE539}" type="sibTrans" cxnId="{6373F9BE-6A42-4F3E-9657-2EBC90B3A275}">
      <dgm:prSet/>
      <dgm:spPr/>
      <dgm:t>
        <a:bodyPr/>
        <a:lstStyle/>
        <a:p>
          <a:pPr algn="just"/>
          <a:endParaRPr lang="zh-CN" altLang="en-US" sz="1600">
            <a:latin typeface="微软雅黑" panose="020B0503020204020204" pitchFamily="34" charset="-122"/>
            <a:ea typeface="微软雅黑" panose="020B0503020204020204" pitchFamily="34" charset="-122"/>
          </a:endParaRPr>
        </a:p>
      </dgm:t>
    </dgm:pt>
    <dgm:pt modelId="{ED361F81-C957-4B24-83B6-63892E7490F5}" type="pres">
      <dgm:prSet presAssocID="{CF9AD450-CA07-4D22-8487-DBABA18C9FE5}" presName="Name0" presStyleCnt="0">
        <dgm:presLayoutVars>
          <dgm:chPref val="1"/>
          <dgm:dir/>
          <dgm:animOne val="branch"/>
          <dgm:animLvl val="lvl"/>
          <dgm:resizeHandles/>
        </dgm:presLayoutVars>
      </dgm:prSet>
      <dgm:spPr/>
      <dgm:t>
        <a:bodyPr/>
        <a:lstStyle/>
        <a:p>
          <a:endParaRPr lang="zh-CN" altLang="en-US"/>
        </a:p>
      </dgm:t>
    </dgm:pt>
    <dgm:pt modelId="{AC132633-163B-4164-B5F0-2DB572F3E133}" type="pres">
      <dgm:prSet presAssocID="{51B30749-4329-49BD-B3CD-E663F5480C92}" presName="vertOne" presStyleCnt="0"/>
      <dgm:spPr/>
    </dgm:pt>
    <dgm:pt modelId="{48D19ED1-1F86-4C3D-9450-4F9B3CF7CFC6}" type="pres">
      <dgm:prSet presAssocID="{51B30749-4329-49BD-B3CD-E663F5480C92}" presName="txOne" presStyleLbl="node0" presStyleIdx="0" presStyleCnt="1">
        <dgm:presLayoutVars>
          <dgm:chPref val="3"/>
        </dgm:presLayoutVars>
      </dgm:prSet>
      <dgm:spPr/>
      <dgm:t>
        <a:bodyPr/>
        <a:lstStyle/>
        <a:p>
          <a:endParaRPr lang="zh-CN" altLang="en-US"/>
        </a:p>
      </dgm:t>
    </dgm:pt>
    <dgm:pt modelId="{AF57CF1A-ADB6-4DB5-8980-6EBF5B19C77E}" type="pres">
      <dgm:prSet presAssocID="{51B30749-4329-49BD-B3CD-E663F5480C92}" presName="parTransOne" presStyleCnt="0"/>
      <dgm:spPr/>
    </dgm:pt>
    <dgm:pt modelId="{E340A951-3C36-4322-8EA4-D7D9383F6DCE}" type="pres">
      <dgm:prSet presAssocID="{51B30749-4329-49BD-B3CD-E663F5480C92}" presName="horzOne" presStyleCnt="0"/>
      <dgm:spPr/>
    </dgm:pt>
    <dgm:pt modelId="{5D8C2D32-0149-4623-866B-C7F4D3174917}" type="pres">
      <dgm:prSet presAssocID="{16635E5A-08C5-4D21-B1A7-CEA5D4FDCECE}" presName="vertTwo" presStyleCnt="0"/>
      <dgm:spPr/>
    </dgm:pt>
    <dgm:pt modelId="{5CDDC847-AC25-45C9-9E2D-FCFBED3318A0}" type="pres">
      <dgm:prSet presAssocID="{16635E5A-08C5-4D21-B1A7-CEA5D4FDCECE}" presName="txTwo" presStyleLbl="node2" presStyleIdx="0" presStyleCnt="5">
        <dgm:presLayoutVars>
          <dgm:chPref val="3"/>
        </dgm:presLayoutVars>
      </dgm:prSet>
      <dgm:spPr/>
      <dgm:t>
        <a:bodyPr/>
        <a:lstStyle/>
        <a:p>
          <a:endParaRPr lang="zh-CN" altLang="en-US"/>
        </a:p>
      </dgm:t>
    </dgm:pt>
    <dgm:pt modelId="{6160EA9C-5D79-4A76-AE2D-9C0028FD33B4}" type="pres">
      <dgm:prSet presAssocID="{16635E5A-08C5-4D21-B1A7-CEA5D4FDCECE}" presName="parTransTwo" presStyleCnt="0"/>
      <dgm:spPr/>
    </dgm:pt>
    <dgm:pt modelId="{8FE1F927-797D-4321-B9FA-27ED2E1509FC}" type="pres">
      <dgm:prSet presAssocID="{16635E5A-08C5-4D21-B1A7-CEA5D4FDCECE}" presName="horzTwo" presStyleCnt="0"/>
      <dgm:spPr/>
    </dgm:pt>
    <dgm:pt modelId="{16E3882C-A527-485A-8656-5732F52377A4}" type="pres">
      <dgm:prSet presAssocID="{958F7AED-E742-4F25-86FC-8AD144C7AEB7}" presName="vertThree" presStyleCnt="0"/>
      <dgm:spPr/>
    </dgm:pt>
    <dgm:pt modelId="{BD164266-B53C-460E-A025-6D8FD34D2DFE}" type="pres">
      <dgm:prSet presAssocID="{958F7AED-E742-4F25-86FC-8AD144C7AEB7}" presName="txThree" presStyleLbl="node3" presStyleIdx="0" presStyleCnt="5">
        <dgm:presLayoutVars>
          <dgm:chPref val="3"/>
        </dgm:presLayoutVars>
      </dgm:prSet>
      <dgm:spPr/>
      <dgm:t>
        <a:bodyPr/>
        <a:lstStyle/>
        <a:p>
          <a:endParaRPr lang="zh-CN" altLang="en-US"/>
        </a:p>
      </dgm:t>
    </dgm:pt>
    <dgm:pt modelId="{EEFAA959-1058-4EFA-A34F-94AFF4108FEE}" type="pres">
      <dgm:prSet presAssocID="{958F7AED-E742-4F25-86FC-8AD144C7AEB7}" presName="horzThree" presStyleCnt="0"/>
      <dgm:spPr/>
    </dgm:pt>
    <dgm:pt modelId="{B5126C07-71F8-432E-A445-69EC221A4256}" type="pres">
      <dgm:prSet presAssocID="{96FB2D0E-A22E-4AE7-9F62-09C002BB2039}" presName="sibSpaceThree" presStyleCnt="0"/>
      <dgm:spPr/>
    </dgm:pt>
    <dgm:pt modelId="{1D4A1806-20D5-4B38-8910-43CAA663C50B}" type="pres">
      <dgm:prSet presAssocID="{AD297C6D-0427-4E81-8224-6182D55E7AE8}" presName="vertThree" presStyleCnt="0"/>
      <dgm:spPr/>
    </dgm:pt>
    <dgm:pt modelId="{33C4C139-0EAA-4052-BDBA-DC18519632DD}" type="pres">
      <dgm:prSet presAssocID="{AD297C6D-0427-4E81-8224-6182D55E7AE8}" presName="txThree" presStyleLbl="node3" presStyleIdx="1" presStyleCnt="5">
        <dgm:presLayoutVars>
          <dgm:chPref val="3"/>
        </dgm:presLayoutVars>
      </dgm:prSet>
      <dgm:spPr/>
      <dgm:t>
        <a:bodyPr/>
        <a:lstStyle/>
        <a:p>
          <a:endParaRPr lang="zh-CN" altLang="en-US"/>
        </a:p>
      </dgm:t>
    </dgm:pt>
    <dgm:pt modelId="{11FA35C5-170E-4D76-8371-53D220F74CE8}" type="pres">
      <dgm:prSet presAssocID="{AD297C6D-0427-4E81-8224-6182D55E7AE8}" presName="horzThree" presStyleCnt="0"/>
      <dgm:spPr/>
    </dgm:pt>
    <dgm:pt modelId="{21150521-32C0-46DB-AE58-4AF23A93D567}" type="pres">
      <dgm:prSet presAssocID="{EB145BB3-FAEB-48A1-B9B9-48A0735C91BA}" presName="sibSpaceThree" presStyleCnt="0"/>
      <dgm:spPr/>
    </dgm:pt>
    <dgm:pt modelId="{CA0A04F0-B9AB-4B72-8E2B-AD84734CBB2F}" type="pres">
      <dgm:prSet presAssocID="{8E4774A1-689F-4683-A453-A6F83E6D1FA5}" presName="vertThree" presStyleCnt="0"/>
      <dgm:spPr/>
    </dgm:pt>
    <dgm:pt modelId="{CA2EC5ED-28B9-4EBD-A75C-0F40C047862F}" type="pres">
      <dgm:prSet presAssocID="{8E4774A1-689F-4683-A453-A6F83E6D1FA5}" presName="txThree" presStyleLbl="node3" presStyleIdx="2" presStyleCnt="5">
        <dgm:presLayoutVars>
          <dgm:chPref val="3"/>
        </dgm:presLayoutVars>
      </dgm:prSet>
      <dgm:spPr/>
      <dgm:t>
        <a:bodyPr/>
        <a:lstStyle/>
        <a:p>
          <a:endParaRPr lang="zh-CN" altLang="en-US"/>
        </a:p>
      </dgm:t>
    </dgm:pt>
    <dgm:pt modelId="{F7C5FFFC-D8CA-47A4-A428-D41681572716}" type="pres">
      <dgm:prSet presAssocID="{8E4774A1-689F-4683-A453-A6F83E6D1FA5}" presName="horzThree" presStyleCnt="0"/>
      <dgm:spPr/>
    </dgm:pt>
    <dgm:pt modelId="{5D729A02-D0DC-4912-885C-9434FABD6B17}" type="pres">
      <dgm:prSet presAssocID="{833495AC-5940-4960-9D4D-623D893C7623}" presName="sibSpaceThree" presStyleCnt="0"/>
      <dgm:spPr/>
    </dgm:pt>
    <dgm:pt modelId="{8B1201C6-3E6B-4849-9928-4CA94036E492}" type="pres">
      <dgm:prSet presAssocID="{45D8C272-242D-4EC8-81D4-9B189E8EEBE0}" presName="vertThree" presStyleCnt="0"/>
      <dgm:spPr/>
    </dgm:pt>
    <dgm:pt modelId="{3730AD9D-7AB6-4AB8-8CF6-7023F178D9AB}" type="pres">
      <dgm:prSet presAssocID="{45D8C272-242D-4EC8-81D4-9B189E8EEBE0}" presName="txThree" presStyleLbl="node3" presStyleIdx="3" presStyleCnt="5">
        <dgm:presLayoutVars>
          <dgm:chPref val="3"/>
        </dgm:presLayoutVars>
      </dgm:prSet>
      <dgm:spPr/>
      <dgm:t>
        <a:bodyPr/>
        <a:lstStyle/>
        <a:p>
          <a:endParaRPr lang="zh-CN" altLang="en-US"/>
        </a:p>
      </dgm:t>
    </dgm:pt>
    <dgm:pt modelId="{2F896D38-7EFD-4C92-BAD6-37DFC204B883}" type="pres">
      <dgm:prSet presAssocID="{45D8C272-242D-4EC8-81D4-9B189E8EEBE0}" presName="horzThree" presStyleCnt="0"/>
      <dgm:spPr/>
    </dgm:pt>
    <dgm:pt modelId="{1A1150F2-23D9-48BB-998B-95DC5B092741}" type="pres">
      <dgm:prSet presAssocID="{E7A05ED3-57FF-476C-8E87-7942717B991E}" presName="sibSpaceThree" presStyleCnt="0"/>
      <dgm:spPr/>
    </dgm:pt>
    <dgm:pt modelId="{21CA77DF-5BB1-4224-ABFC-1E965853F73A}" type="pres">
      <dgm:prSet presAssocID="{072D4B60-39E0-4C15-829D-4A1C92F4D6BB}" presName="vertThree" presStyleCnt="0"/>
      <dgm:spPr/>
    </dgm:pt>
    <dgm:pt modelId="{D3BAF413-E363-4A84-951C-4578024E6E29}" type="pres">
      <dgm:prSet presAssocID="{072D4B60-39E0-4C15-829D-4A1C92F4D6BB}" presName="txThree" presStyleLbl="node3" presStyleIdx="4" presStyleCnt="5">
        <dgm:presLayoutVars>
          <dgm:chPref val="3"/>
        </dgm:presLayoutVars>
      </dgm:prSet>
      <dgm:spPr/>
      <dgm:t>
        <a:bodyPr/>
        <a:lstStyle/>
        <a:p>
          <a:endParaRPr lang="zh-CN" altLang="en-US"/>
        </a:p>
      </dgm:t>
    </dgm:pt>
    <dgm:pt modelId="{4E9E2CBC-D3CF-4B1F-9495-183E30003B6B}" type="pres">
      <dgm:prSet presAssocID="{072D4B60-39E0-4C15-829D-4A1C92F4D6BB}" presName="horzThree" presStyleCnt="0"/>
      <dgm:spPr/>
    </dgm:pt>
    <dgm:pt modelId="{D86427BB-8EB2-42A6-B3B8-60BD5E7CC199}" type="pres">
      <dgm:prSet presAssocID="{9E7D95A0-A1B2-4544-8E6A-63BECE221B4C}" presName="sibSpaceTwo" presStyleCnt="0"/>
      <dgm:spPr/>
    </dgm:pt>
    <dgm:pt modelId="{92B12C69-BFE8-4C24-B786-31D0245E20A4}" type="pres">
      <dgm:prSet presAssocID="{DD237FA2-F178-491C-9128-CE68CB0DC306}" presName="vertTwo" presStyleCnt="0"/>
      <dgm:spPr/>
    </dgm:pt>
    <dgm:pt modelId="{60B775B5-25D9-4F88-9EA9-9D84B48E73C1}" type="pres">
      <dgm:prSet presAssocID="{DD237FA2-F178-491C-9128-CE68CB0DC306}" presName="txTwo" presStyleLbl="node2" presStyleIdx="1" presStyleCnt="5">
        <dgm:presLayoutVars>
          <dgm:chPref val="3"/>
        </dgm:presLayoutVars>
      </dgm:prSet>
      <dgm:spPr/>
      <dgm:t>
        <a:bodyPr/>
        <a:lstStyle/>
        <a:p>
          <a:endParaRPr lang="zh-CN" altLang="en-US"/>
        </a:p>
      </dgm:t>
    </dgm:pt>
    <dgm:pt modelId="{9BD8C77D-BE13-4EFF-9530-78B06A0D6981}" type="pres">
      <dgm:prSet presAssocID="{DD237FA2-F178-491C-9128-CE68CB0DC306}" presName="horzTwo" presStyleCnt="0"/>
      <dgm:spPr/>
    </dgm:pt>
    <dgm:pt modelId="{75519515-536A-4A0E-8B7F-CBD9B9BDFC6E}" type="pres">
      <dgm:prSet presAssocID="{C356914C-61E7-4C6E-9F88-C94C5A92F844}" presName="sibSpaceTwo" presStyleCnt="0"/>
      <dgm:spPr/>
    </dgm:pt>
    <dgm:pt modelId="{46BDF801-546D-47DC-851D-9F02107C0589}" type="pres">
      <dgm:prSet presAssocID="{E9FB29A1-DEBF-4227-9724-F54D3BFCBDC0}" presName="vertTwo" presStyleCnt="0"/>
      <dgm:spPr/>
    </dgm:pt>
    <dgm:pt modelId="{1B970247-0A05-4608-8198-AB2C05618B57}" type="pres">
      <dgm:prSet presAssocID="{E9FB29A1-DEBF-4227-9724-F54D3BFCBDC0}" presName="txTwo" presStyleLbl="node2" presStyleIdx="2" presStyleCnt="5">
        <dgm:presLayoutVars>
          <dgm:chPref val="3"/>
        </dgm:presLayoutVars>
      </dgm:prSet>
      <dgm:spPr/>
      <dgm:t>
        <a:bodyPr/>
        <a:lstStyle/>
        <a:p>
          <a:endParaRPr lang="zh-CN" altLang="en-US"/>
        </a:p>
      </dgm:t>
    </dgm:pt>
    <dgm:pt modelId="{BB46A535-33CA-4EFF-8B5D-5E566384EB67}" type="pres">
      <dgm:prSet presAssocID="{E9FB29A1-DEBF-4227-9724-F54D3BFCBDC0}" presName="horzTwo" presStyleCnt="0"/>
      <dgm:spPr/>
    </dgm:pt>
    <dgm:pt modelId="{80CCBF77-3558-4DDC-8F29-CAF30238E36A}" type="pres">
      <dgm:prSet presAssocID="{63C7CCF0-620C-41EC-9914-8979561102C2}" presName="sibSpaceTwo" presStyleCnt="0"/>
      <dgm:spPr/>
    </dgm:pt>
    <dgm:pt modelId="{1336CA3B-E8D5-4179-9B77-A9C139487009}" type="pres">
      <dgm:prSet presAssocID="{62103642-D603-4E82-A0A4-F588D5788A8A}" presName="vertTwo" presStyleCnt="0"/>
      <dgm:spPr/>
    </dgm:pt>
    <dgm:pt modelId="{0511D787-89F3-423F-936A-5453C92767E5}" type="pres">
      <dgm:prSet presAssocID="{62103642-D603-4E82-A0A4-F588D5788A8A}" presName="txTwo" presStyleLbl="node2" presStyleIdx="3" presStyleCnt="5">
        <dgm:presLayoutVars>
          <dgm:chPref val="3"/>
        </dgm:presLayoutVars>
      </dgm:prSet>
      <dgm:spPr/>
      <dgm:t>
        <a:bodyPr/>
        <a:lstStyle/>
        <a:p>
          <a:endParaRPr lang="zh-CN" altLang="en-US"/>
        </a:p>
      </dgm:t>
    </dgm:pt>
    <dgm:pt modelId="{D5640684-FBB9-411E-B984-CF518ACD24D6}" type="pres">
      <dgm:prSet presAssocID="{62103642-D603-4E82-A0A4-F588D5788A8A}" presName="horzTwo" presStyleCnt="0"/>
      <dgm:spPr/>
    </dgm:pt>
    <dgm:pt modelId="{C84771B1-38E3-4BB4-BD96-13837D6FD532}" type="pres">
      <dgm:prSet presAssocID="{887608EA-C518-4F8E-B19B-0C4F41E67739}" presName="sibSpaceTwo" presStyleCnt="0"/>
      <dgm:spPr/>
    </dgm:pt>
    <dgm:pt modelId="{AC4ED2DF-312A-49E7-84B2-C888287CDEF9}" type="pres">
      <dgm:prSet presAssocID="{9E83304B-3259-4C95-82C5-225E310A1190}" presName="vertTwo" presStyleCnt="0"/>
      <dgm:spPr/>
    </dgm:pt>
    <dgm:pt modelId="{2425101A-EF56-46D4-9F4B-15154A007DA5}" type="pres">
      <dgm:prSet presAssocID="{9E83304B-3259-4C95-82C5-225E310A1190}" presName="txTwo" presStyleLbl="node2" presStyleIdx="4" presStyleCnt="5">
        <dgm:presLayoutVars>
          <dgm:chPref val="3"/>
        </dgm:presLayoutVars>
      </dgm:prSet>
      <dgm:spPr/>
      <dgm:t>
        <a:bodyPr/>
        <a:lstStyle/>
        <a:p>
          <a:endParaRPr lang="zh-CN" altLang="en-US"/>
        </a:p>
      </dgm:t>
    </dgm:pt>
    <dgm:pt modelId="{92EDA089-DEE6-4369-B545-C870A474420A}" type="pres">
      <dgm:prSet presAssocID="{9E83304B-3259-4C95-82C5-225E310A1190}" presName="horzTwo" presStyleCnt="0"/>
      <dgm:spPr/>
    </dgm:pt>
  </dgm:ptLst>
  <dgm:cxnLst>
    <dgm:cxn modelId="{48E77F8C-70ED-49C3-8750-A2D75A025332}" type="presOf" srcId="{DD237FA2-F178-491C-9128-CE68CB0DC306}" destId="{60B775B5-25D9-4F88-9EA9-9D84B48E73C1}" srcOrd="0" destOrd="0" presId="urn:microsoft.com/office/officeart/2005/8/layout/hierarchy4"/>
    <dgm:cxn modelId="{10C67CAF-A962-466F-995F-E4003946BB49}" type="presOf" srcId="{45D8C272-242D-4EC8-81D4-9B189E8EEBE0}" destId="{3730AD9D-7AB6-4AB8-8CF6-7023F178D9AB}" srcOrd="0" destOrd="0" presId="urn:microsoft.com/office/officeart/2005/8/layout/hierarchy4"/>
    <dgm:cxn modelId="{6373F9BE-6A42-4F3E-9657-2EBC90B3A275}" srcId="{16635E5A-08C5-4D21-B1A7-CEA5D4FDCECE}" destId="{072D4B60-39E0-4C15-829D-4A1C92F4D6BB}" srcOrd="4" destOrd="0" parTransId="{CA187E0A-81C4-4CA4-9020-7C7C63E7B6F3}" sibTransId="{1C0C1766-2388-4A6B-949D-44072EFEE539}"/>
    <dgm:cxn modelId="{1FCEEF3C-F0FC-48B0-B3A7-F3D262193B1A}" srcId="{CF9AD450-CA07-4D22-8487-DBABA18C9FE5}" destId="{51B30749-4329-49BD-B3CD-E663F5480C92}" srcOrd="0" destOrd="0" parTransId="{8B1FE49B-B483-4CBF-8885-E4DB5AFE2C92}" sibTransId="{48979EB5-990B-4D80-806E-7645E919EA80}"/>
    <dgm:cxn modelId="{AAD2E8EF-34F1-457D-90EA-1ACCE8A660E8}" type="presOf" srcId="{958F7AED-E742-4F25-86FC-8AD144C7AEB7}" destId="{BD164266-B53C-460E-A025-6D8FD34D2DFE}" srcOrd="0" destOrd="0" presId="urn:microsoft.com/office/officeart/2005/8/layout/hierarchy4"/>
    <dgm:cxn modelId="{7367D526-6D55-48D7-B500-4256D940754F}" srcId="{16635E5A-08C5-4D21-B1A7-CEA5D4FDCECE}" destId="{AD297C6D-0427-4E81-8224-6182D55E7AE8}" srcOrd="1" destOrd="0" parTransId="{61999EDF-564A-4F62-8D73-91EB4F229BAA}" sibTransId="{EB145BB3-FAEB-48A1-B9B9-48A0735C91BA}"/>
    <dgm:cxn modelId="{BC0EA09A-3DDD-4719-AB15-75E6AB72DC70}" type="presOf" srcId="{E9FB29A1-DEBF-4227-9724-F54D3BFCBDC0}" destId="{1B970247-0A05-4608-8198-AB2C05618B57}" srcOrd="0" destOrd="0" presId="urn:microsoft.com/office/officeart/2005/8/layout/hierarchy4"/>
    <dgm:cxn modelId="{F7668CF3-25E0-41ED-88FB-F1A41896CE05}" srcId="{16635E5A-08C5-4D21-B1A7-CEA5D4FDCECE}" destId="{8E4774A1-689F-4683-A453-A6F83E6D1FA5}" srcOrd="2" destOrd="0" parTransId="{5AD58219-334B-4BA8-9355-B45F55DE2AC7}" sibTransId="{833495AC-5940-4960-9D4D-623D893C7623}"/>
    <dgm:cxn modelId="{C654D53C-46F6-4931-8224-794AC6E1ED73}" srcId="{51B30749-4329-49BD-B3CD-E663F5480C92}" destId="{9E83304B-3259-4C95-82C5-225E310A1190}" srcOrd="4" destOrd="0" parTransId="{E1560834-19D1-4176-AC28-A4CBB791DFC4}" sibTransId="{DDA24CB4-6BE5-4082-9562-D8420BB7E34E}"/>
    <dgm:cxn modelId="{954363BE-8194-435B-B01E-EB12550A3E53}" srcId="{16635E5A-08C5-4D21-B1A7-CEA5D4FDCECE}" destId="{958F7AED-E742-4F25-86FC-8AD144C7AEB7}" srcOrd="0" destOrd="0" parTransId="{5B53964A-50D8-4226-8B43-470C4412CDE8}" sibTransId="{96FB2D0E-A22E-4AE7-9F62-09C002BB2039}"/>
    <dgm:cxn modelId="{013D65C0-98DE-4B41-AB0D-FC00BAF738B4}" type="presOf" srcId="{9E83304B-3259-4C95-82C5-225E310A1190}" destId="{2425101A-EF56-46D4-9F4B-15154A007DA5}" srcOrd="0" destOrd="0" presId="urn:microsoft.com/office/officeart/2005/8/layout/hierarchy4"/>
    <dgm:cxn modelId="{E20A537A-B615-49A2-A18D-9894B498213E}" type="presOf" srcId="{CF9AD450-CA07-4D22-8487-DBABA18C9FE5}" destId="{ED361F81-C957-4B24-83B6-63892E7490F5}" srcOrd="0" destOrd="0" presId="urn:microsoft.com/office/officeart/2005/8/layout/hierarchy4"/>
    <dgm:cxn modelId="{B78467B8-B646-4A59-8F32-3F3AF7FB6BF7}" type="presOf" srcId="{8E4774A1-689F-4683-A453-A6F83E6D1FA5}" destId="{CA2EC5ED-28B9-4EBD-A75C-0F40C047862F}" srcOrd="0" destOrd="0" presId="urn:microsoft.com/office/officeart/2005/8/layout/hierarchy4"/>
    <dgm:cxn modelId="{07B4BEB0-97CC-4B8B-82D1-C299416D9217}" type="presOf" srcId="{072D4B60-39E0-4C15-829D-4A1C92F4D6BB}" destId="{D3BAF413-E363-4A84-951C-4578024E6E29}" srcOrd="0" destOrd="0" presId="urn:microsoft.com/office/officeart/2005/8/layout/hierarchy4"/>
    <dgm:cxn modelId="{0572E387-A6DF-4451-8DD8-46AD11BBFB77}" srcId="{16635E5A-08C5-4D21-B1A7-CEA5D4FDCECE}" destId="{45D8C272-242D-4EC8-81D4-9B189E8EEBE0}" srcOrd="3" destOrd="0" parTransId="{AAAE3354-ECEB-450F-AA51-C6897924E6DA}" sibTransId="{E7A05ED3-57FF-476C-8E87-7942717B991E}"/>
    <dgm:cxn modelId="{F1131DE1-25C2-4BE6-8BA5-9D0AFA5621D9}" srcId="{51B30749-4329-49BD-B3CD-E663F5480C92}" destId="{16635E5A-08C5-4D21-B1A7-CEA5D4FDCECE}" srcOrd="0" destOrd="0" parTransId="{74D0472D-9E04-4B2A-A09D-C4B474250A73}" sibTransId="{9E7D95A0-A1B2-4544-8E6A-63BECE221B4C}"/>
    <dgm:cxn modelId="{84D58847-0BB3-4783-A853-8608435032DF}" type="presOf" srcId="{51B30749-4329-49BD-B3CD-E663F5480C92}" destId="{48D19ED1-1F86-4C3D-9450-4F9B3CF7CFC6}" srcOrd="0" destOrd="0" presId="urn:microsoft.com/office/officeart/2005/8/layout/hierarchy4"/>
    <dgm:cxn modelId="{B9543B57-58B8-4EB8-87A5-33F5B7AF6E31}" srcId="{51B30749-4329-49BD-B3CD-E663F5480C92}" destId="{DD237FA2-F178-491C-9128-CE68CB0DC306}" srcOrd="1" destOrd="0" parTransId="{E759DC48-055F-466F-B37C-9DF0526C2691}" sibTransId="{C356914C-61E7-4C6E-9F88-C94C5A92F844}"/>
    <dgm:cxn modelId="{1E7A7CA9-C5A0-4EDE-AB5B-69D07AEBDF3D}" type="presOf" srcId="{16635E5A-08C5-4D21-B1A7-CEA5D4FDCECE}" destId="{5CDDC847-AC25-45C9-9E2D-FCFBED3318A0}" srcOrd="0" destOrd="0" presId="urn:microsoft.com/office/officeart/2005/8/layout/hierarchy4"/>
    <dgm:cxn modelId="{D0B652B8-F9C9-411B-9BA7-5780F05EDC2B}" srcId="{51B30749-4329-49BD-B3CD-E663F5480C92}" destId="{E9FB29A1-DEBF-4227-9724-F54D3BFCBDC0}" srcOrd="2" destOrd="0" parTransId="{258C72C0-9BE6-4CE3-B0BE-BEB78971853B}" sibTransId="{63C7CCF0-620C-41EC-9914-8979561102C2}"/>
    <dgm:cxn modelId="{0E8F25E8-655C-4835-A130-9B8A73B786A6}" srcId="{51B30749-4329-49BD-B3CD-E663F5480C92}" destId="{62103642-D603-4E82-A0A4-F588D5788A8A}" srcOrd="3" destOrd="0" parTransId="{E26C68A1-E4F5-4DE4-9CDC-1658D2FD887F}" sibTransId="{887608EA-C518-4F8E-B19B-0C4F41E67739}"/>
    <dgm:cxn modelId="{F6A829DB-CB03-4199-B566-C0D0E26ECC74}" type="presOf" srcId="{AD297C6D-0427-4E81-8224-6182D55E7AE8}" destId="{33C4C139-0EAA-4052-BDBA-DC18519632DD}" srcOrd="0" destOrd="0" presId="urn:microsoft.com/office/officeart/2005/8/layout/hierarchy4"/>
    <dgm:cxn modelId="{B1C41407-2A0B-4750-B68C-D0230E411DC9}" type="presOf" srcId="{62103642-D603-4E82-A0A4-F588D5788A8A}" destId="{0511D787-89F3-423F-936A-5453C92767E5}" srcOrd="0" destOrd="0" presId="urn:microsoft.com/office/officeart/2005/8/layout/hierarchy4"/>
    <dgm:cxn modelId="{8C6EFA00-9E62-4FD6-AB59-E0DC503B84E8}" type="presParOf" srcId="{ED361F81-C957-4B24-83B6-63892E7490F5}" destId="{AC132633-163B-4164-B5F0-2DB572F3E133}" srcOrd="0" destOrd="0" presId="urn:microsoft.com/office/officeart/2005/8/layout/hierarchy4"/>
    <dgm:cxn modelId="{11A3B721-C44C-4386-918A-52BA86ED03DE}" type="presParOf" srcId="{AC132633-163B-4164-B5F0-2DB572F3E133}" destId="{48D19ED1-1F86-4C3D-9450-4F9B3CF7CFC6}" srcOrd="0" destOrd="0" presId="urn:microsoft.com/office/officeart/2005/8/layout/hierarchy4"/>
    <dgm:cxn modelId="{F3A5AA73-A849-4F31-9173-0C971716AD41}" type="presParOf" srcId="{AC132633-163B-4164-B5F0-2DB572F3E133}" destId="{AF57CF1A-ADB6-4DB5-8980-6EBF5B19C77E}" srcOrd="1" destOrd="0" presId="urn:microsoft.com/office/officeart/2005/8/layout/hierarchy4"/>
    <dgm:cxn modelId="{D2C357C9-33B5-48D2-955C-3D77D8798B4C}" type="presParOf" srcId="{AC132633-163B-4164-B5F0-2DB572F3E133}" destId="{E340A951-3C36-4322-8EA4-D7D9383F6DCE}" srcOrd="2" destOrd="0" presId="urn:microsoft.com/office/officeart/2005/8/layout/hierarchy4"/>
    <dgm:cxn modelId="{3081F045-15BF-4DA0-89A2-F4CBA7B425F1}" type="presParOf" srcId="{E340A951-3C36-4322-8EA4-D7D9383F6DCE}" destId="{5D8C2D32-0149-4623-866B-C7F4D3174917}" srcOrd="0" destOrd="0" presId="urn:microsoft.com/office/officeart/2005/8/layout/hierarchy4"/>
    <dgm:cxn modelId="{FA04F372-BDF4-464F-BD6C-8A80752D423B}" type="presParOf" srcId="{5D8C2D32-0149-4623-866B-C7F4D3174917}" destId="{5CDDC847-AC25-45C9-9E2D-FCFBED3318A0}" srcOrd="0" destOrd="0" presId="urn:microsoft.com/office/officeart/2005/8/layout/hierarchy4"/>
    <dgm:cxn modelId="{9B9FFFE7-346B-4E4D-AADF-17AD73D3BEBD}" type="presParOf" srcId="{5D8C2D32-0149-4623-866B-C7F4D3174917}" destId="{6160EA9C-5D79-4A76-AE2D-9C0028FD33B4}" srcOrd="1" destOrd="0" presId="urn:microsoft.com/office/officeart/2005/8/layout/hierarchy4"/>
    <dgm:cxn modelId="{DF646D63-23D5-47DE-B03B-03716272D213}" type="presParOf" srcId="{5D8C2D32-0149-4623-866B-C7F4D3174917}" destId="{8FE1F927-797D-4321-B9FA-27ED2E1509FC}" srcOrd="2" destOrd="0" presId="urn:microsoft.com/office/officeart/2005/8/layout/hierarchy4"/>
    <dgm:cxn modelId="{E4DB6A5A-DB47-4831-8AC0-DED2A693041A}" type="presParOf" srcId="{8FE1F927-797D-4321-B9FA-27ED2E1509FC}" destId="{16E3882C-A527-485A-8656-5732F52377A4}" srcOrd="0" destOrd="0" presId="urn:microsoft.com/office/officeart/2005/8/layout/hierarchy4"/>
    <dgm:cxn modelId="{EEB69836-C215-4FAD-B76E-6CBBCE2078BA}" type="presParOf" srcId="{16E3882C-A527-485A-8656-5732F52377A4}" destId="{BD164266-B53C-460E-A025-6D8FD34D2DFE}" srcOrd="0" destOrd="0" presId="urn:microsoft.com/office/officeart/2005/8/layout/hierarchy4"/>
    <dgm:cxn modelId="{99E3EC45-1BC9-4B16-987B-75A7ACAD1786}" type="presParOf" srcId="{16E3882C-A527-485A-8656-5732F52377A4}" destId="{EEFAA959-1058-4EFA-A34F-94AFF4108FEE}" srcOrd="1" destOrd="0" presId="urn:microsoft.com/office/officeart/2005/8/layout/hierarchy4"/>
    <dgm:cxn modelId="{131CA957-A0DB-4487-ADF5-F4CADFF8CA70}" type="presParOf" srcId="{8FE1F927-797D-4321-B9FA-27ED2E1509FC}" destId="{B5126C07-71F8-432E-A445-69EC221A4256}" srcOrd="1" destOrd="0" presId="urn:microsoft.com/office/officeart/2005/8/layout/hierarchy4"/>
    <dgm:cxn modelId="{8FE7F162-65C9-4EAF-A3D9-AB1A7673EB1F}" type="presParOf" srcId="{8FE1F927-797D-4321-B9FA-27ED2E1509FC}" destId="{1D4A1806-20D5-4B38-8910-43CAA663C50B}" srcOrd="2" destOrd="0" presId="urn:microsoft.com/office/officeart/2005/8/layout/hierarchy4"/>
    <dgm:cxn modelId="{C8613593-1441-4900-9DB6-DF7CEC6D7E8D}" type="presParOf" srcId="{1D4A1806-20D5-4B38-8910-43CAA663C50B}" destId="{33C4C139-0EAA-4052-BDBA-DC18519632DD}" srcOrd="0" destOrd="0" presId="urn:microsoft.com/office/officeart/2005/8/layout/hierarchy4"/>
    <dgm:cxn modelId="{890FAAEE-2838-40DA-9C40-11F7C713AC6E}" type="presParOf" srcId="{1D4A1806-20D5-4B38-8910-43CAA663C50B}" destId="{11FA35C5-170E-4D76-8371-53D220F74CE8}" srcOrd="1" destOrd="0" presId="urn:microsoft.com/office/officeart/2005/8/layout/hierarchy4"/>
    <dgm:cxn modelId="{33F43063-7237-4486-A89D-6B12F73AB90F}" type="presParOf" srcId="{8FE1F927-797D-4321-B9FA-27ED2E1509FC}" destId="{21150521-32C0-46DB-AE58-4AF23A93D567}" srcOrd="3" destOrd="0" presId="urn:microsoft.com/office/officeart/2005/8/layout/hierarchy4"/>
    <dgm:cxn modelId="{A34AEDC3-B322-4676-8367-C2FD065B0C56}" type="presParOf" srcId="{8FE1F927-797D-4321-B9FA-27ED2E1509FC}" destId="{CA0A04F0-B9AB-4B72-8E2B-AD84734CBB2F}" srcOrd="4" destOrd="0" presId="urn:microsoft.com/office/officeart/2005/8/layout/hierarchy4"/>
    <dgm:cxn modelId="{DAA737D2-FEDE-4AA0-BD1A-FDEA5F02F258}" type="presParOf" srcId="{CA0A04F0-B9AB-4B72-8E2B-AD84734CBB2F}" destId="{CA2EC5ED-28B9-4EBD-A75C-0F40C047862F}" srcOrd="0" destOrd="0" presId="urn:microsoft.com/office/officeart/2005/8/layout/hierarchy4"/>
    <dgm:cxn modelId="{80489714-458F-438C-B1CF-372121C7FB3E}" type="presParOf" srcId="{CA0A04F0-B9AB-4B72-8E2B-AD84734CBB2F}" destId="{F7C5FFFC-D8CA-47A4-A428-D41681572716}" srcOrd="1" destOrd="0" presId="urn:microsoft.com/office/officeart/2005/8/layout/hierarchy4"/>
    <dgm:cxn modelId="{8E590646-DAE3-4074-9555-C93859011765}" type="presParOf" srcId="{8FE1F927-797D-4321-B9FA-27ED2E1509FC}" destId="{5D729A02-D0DC-4912-885C-9434FABD6B17}" srcOrd="5" destOrd="0" presId="urn:microsoft.com/office/officeart/2005/8/layout/hierarchy4"/>
    <dgm:cxn modelId="{7B5567B9-9BD0-4A30-A141-CF0A356138E4}" type="presParOf" srcId="{8FE1F927-797D-4321-B9FA-27ED2E1509FC}" destId="{8B1201C6-3E6B-4849-9928-4CA94036E492}" srcOrd="6" destOrd="0" presId="urn:microsoft.com/office/officeart/2005/8/layout/hierarchy4"/>
    <dgm:cxn modelId="{65153244-5242-4DDA-A594-A6575C3D0313}" type="presParOf" srcId="{8B1201C6-3E6B-4849-9928-4CA94036E492}" destId="{3730AD9D-7AB6-4AB8-8CF6-7023F178D9AB}" srcOrd="0" destOrd="0" presId="urn:microsoft.com/office/officeart/2005/8/layout/hierarchy4"/>
    <dgm:cxn modelId="{527627F8-098C-4636-9B79-28585407E29C}" type="presParOf" srcId="{8B1201C6-3E6B-4849-9928-4CA94036E492}" destId="{2F896D38-7EFD-4C92-BAD6-37DFC204B883}" srcOrd="1" destOrd="0" presId="urn:microsoft.com/office/officeart/2005/8/layout/hierarchy4"/>
    <dgm:cxn modelId="{6C2A7D42-B181-4716-9CDE-ACB5364DE7D3}" type="presParOf" srcId="{8FE1F927-797D-4321-B9FA-27ED2E1509FC}" destId="{1A1150F2-23D9-48BB-998B-95DC5B092741}" srcOrd="7" destOrd="0" presId="urn:microsoft.com/office/officeart/2005/8/layout/hierarchy4"/>
    <dgm:cxn modelId="{12950266-B30C-439A-BC72-8BE3614D5147}" type="presParOf" srcId="{8FE1F927-797D-4321-B9FA-27ED2E1509FC}" destId="{21CA77DF-5BB1-4224-ABFC-1E965853F73A}" srcOrd="8" destOrd="0" presId="urn:microsoft.com/office/officeart/2005/8/layout/hierarchy4"/>
    <dgm:cxn modelId="{4449905F-F22E-4603-B55D-5E0A51D916EE}" type="presParOf" srcId="{21CA77DF-5BB1-4224-ABFC-1E965853F73A}" destId="{D3BAF413-E363-4A84-951C-4578024E6E29}" srcOrd="0" destOrd="0" presId="urn:microsoft.com/office/officeart/2005/8/layout/hierarchy4"/>
    <dgm:cxn modelId="{38B11584-F4E9-41E4-8920-10A1F266D4AA}" type="presParOf" srcId="{21CA77DF-5BB1-4224-ABFC-1E965853F73A}" destId="{4E9E2CBC-D3CF-4B1F-9495-183E30003B6B}" srcOrd="1" destOrd="0" presId="urn:microsoft.com/office/officeart/2005/8/layout/hierarchy4"/>
    <dgm:cxn modelId="{C6822000-1517-4255-A938-6EB2EB2BB95C}" type="presParOf" srcId="{E340A951-3C36-4322-8EA4-D7D9383F6DCE}" destId="{D86427BB-8EB2-42A6-B3B8-60BD5E7CC199}" srcOrd="1" destOrd="0" presId="urn:microsoft.com/office/officeart/2005/8/layout/hierarchy4"/>
    <dgm:cxn modelId="{C90BC359-C181-4F71-B972-A4BC018AD2DD}" type="presParOf" srcId="{E340A951-3C36-4322-8EA4-D7D9383F6DCE}" destId="{92B12C69-BFE8-4C24-B786-31D0245E20A4}" srcOrd="2" destOrd="0" presId="urn:microsoft.com/office/officeart/2005/8/layout/hierarchy4"/>
    <dgm:cxn modelId="{550A1149-D386-43F3-B9E5-4A6321661447}" type="presParOf" srcId="{92B12C69-BFE8-4C24-B786-31D0245E20A4}" destId="{60B775B5-25D9-4F88-9EA9-9D84B48E73C1}" srcOrd="0" destOrd="0" presId="urn:microsoft.com/office/officeart/2005/8/layout/hierarchy4"/>
    <dgm:cxn modelId="{F8D6483F-5D4E-455E-B2A0-30EAAF5E5E17}" type="presParOf" srcId="{92B12C69-BFE8-4C24-B786-31D0245E20A4}" destId="{9BD8C77D-BE13-4EFF-9530-78B06A0D6981}" srcOrd="1" destOrd="0" presId="urn:microsoft.com/office/officeart/2005/8/layout/hierarchy4"/>
    <dgm:cxn modelId="{B90DAEBE-97F9-4062-8320-374CBDD3D3A7}" type="presParOf" srcId="{E340A951-3C36-4322-8EA4-D7D9383F6DCE}" destId="{75519515-536A-4A0E-8B7F-CBD9B9BDFC6E}" srcOrd="3" destOrd="0" presId="urn:microsoft.com/office/officeart/2005/8/layout/hierarchy4"/>
    <dgm:cxn modelId="{C893EF53-0A28-4DA6-BF64-3FC9AADA44F2}" type="presParOf" srcId="{E340A951-3C36-4322-8EA4-D7D9383F6DCE}" destId="{46BDF801-546D-47DC-851D-9F02107C0589}" srcOrd="4" destOrd="0" presId="urn:microsoft.com/office/officeart/2005/8/layout/hierarchy4"/>
    <dgm:cxn modelId="{F721DA9D-65BB-4867-8807-A21BA8ACCAF3}" type="presParOf" srcId="{46BDF801-546D-47DC-851D-9F02107C0589}" destId="{1B970247-0A05-4608-8198-AB2C05618B57}" srcOrd="0" destOrd="0" presId="urn:microsoft.com/office/officeart/2005/8/layout/hierarchy4"/>
    <dgm:cxn modelId="{E6F1085E-59FA-4381-920F-76C4D0917A3F}" type="presParOf" srcId="{46BDF801-546D-47DC-851D-9F02107C0589}" destId="{BB46A535-33CA-4EFF-8B5D-5E566384EB67}" srcOrd="1" destOrd="0" presId="urn:microsoft.com/office/officeart/2005/8/layout/hierarchy4"/>
    <dgm:cxn modelId="{BA139B3C-8017-4119-B8D5-13B2C7274D5F}" type="presParOf" srcId="{E340A951-3C36-4322-8EA4-D7D9383F6DCE}" destId="{80CCBF77-3558-4DDC-8F29-CAF30238E36A}" srcOrd="5" destOrd="0" presId="urn:microsoft.com/office/officeart/2005/8/layout/hierarchy4"/>
    <dgm:cxn modelId="{961C734A-9353-421C-AA37-A653B759DAD1}" type="presParOf" srcId="{E340A951-3C36-4322-8EA4-D7D9383F6DCE}" destId="{1336CA3B-E8D5-4179-9B77-A9C139487009}" srcOrd="6" destOrd="0" presId="urn:microsoft.com/office/officeart/2005/8/layout/hierarchy4"/>
    <dgm:cxn modelId="{3E085DCC-9FA9-4838-B5BB-5D025CB7DA31}" type="presParOf" srcId="{1336CA3B-E8D5-4179-9B77-A9C139487009}" destId="{0511D787-89F3-423F-936A-5453C92767E5}" srcOrd="0" destOrd="0" presId="urn:microsoft.com/office/officeart/2005/8/layout/hierarchy4"/>
    <dgm:cxn modelId="{3A6D5736-24CE-4984-A453-24A1C8201882}" type="presParOf" srcId="{1336CA3B-E8D5-4179-9B77-A9C139487009}" destId="{D5640684-FBB9-411E-B984-CF518ACD24D6}" srcOrd="1" destOrd="0" presId="urn:microsoft.com/office/officeart/2005/8/layout/hierarchy4"/>
    <dgm:cxn modelId="{8B56F077-6FF6-4CEA-AF4B-A075EE931567}" type="presParOf" srcId="{E340A951-3C36-4322-8EA4-D7D9383F6DCE}" destId="{C84771B1-38E3-4BB4-BD96-13837D6FD532}" srcOrd="7" destOrd="0" presId="urn:microsoft.com/office/officeart/2005/8/layout/hierarchy4"/>
    <dgm:cxn modelId="{BF21CA24-1A34-43F3-8835-CB229D83125F}" type="presParOf" srcId="{E340A951-3C36-4322-8EA4-D7D9383F6DCE}" destId="{AC4ED2DF-312A-49E7-84B2-C888287CDEF9}" srcOrd="8" destOrd="0" presId="urn:microsoft.com/office/officeart/2005/8/layout/hierarchy4"/>
    <dgm:cxn modelId="{C6D75DE4-4642-4046-8599-DA07977055A9}" type="presParOf" srcId="{AC4ED2DF-312A-49E7-84B2-C888287CDEF9}" destId="{2425101A-EF56-46D4-9F4B-15154A007DA5}" srcOrd="0" destOrd="0" presId="urn:microsoft.com/office/officeart/2005/8/layout/hierarchy4"/>
    <dgm:cxn modelId="{89B6E4EA-49B9-48C4-ADE6-C8AEE74F2150}" type="presParOf" srcId="{AC4ED2DF-312A-49E7-84B2-C888287CDEF9}" destId="{92EDA089-DEE6-4369-B545-C870A474420A}"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3D4C7A9-BDDE-4789-BD96-B9B205F413E6}" type="doc">
      <dgm:prSet loTypeId="urn:microsoft.com/office/officeart/2005/8/layout/hList6" loCatId="list" qsTypeId="urn:microsoft.com/office/officeart/2005/8/quickstyle/simple1" qsCatId="simple" csTypeId="urn:microsoft.com/office/officeart/2005/8/colors/accent5_2" csCatId="accent5" phldr="1"/>
      <dgm:spPr/>
      <dgm:t>
        <a:bodyPr/>
        <a:lstStyle/>
        <a:p>
          <a:endParaRPr lang="zh-CN" altLang="en-US"/>
        </a:p>
      </dgm:t>
    </dgm:pt>
    <dgm:pt modelId="{248319CF-60CF-4B17-A5C2-E3D18A93B84E}">
      <dgm:prSet phldrT="[文本]" custT="1"/>
      <dgm:spPr>
        <a:gradFill flip="none" rotWithShape="0">
          <a:gsLst>
            <a:gs pos="0">
              <a:srgbClr val="3E62A4">
                <a:shade val="30000"/>
                <a:satMod val="115000"/>
              </a:srgbClr>
            </a:gs>
            <a:gs pos="50000">
              <a:srgbClr val="3E62A4">
                <a:shade val="67500"/>
                <a:satMod val="115000"/>
              </a:srgbClr>
            </a:gs>
            <a:gs pos="100000">
              <a:srgbClr val="3E62A4">
                <a:shade val="100000"/>
                <a:satMod val="115000"/>
              </a:srgbClr>
            </a:gs>
          </a:gsLst>
          <a:lin ang="2700000" scaled="1"/>
          <a:tileRect/>
        </a:gradFill>
        <a:ln>
          <a:noFill/>
        </a:ln>
        <a:effectLst>
          <a:outerShdw blurRad="50800" dist="38100" dir="2700000" algn="tl" rotWithShape="0">
            <a:prstClr val="black">
              <a:alpha val="40000"/>
            </a:prstClr>
          </a:outerShdw>
        </a:effectLst>
      </dgm:spPr>
      <dgm:t>
        <a:bodyPr/>
        <a:lstStyle/>
        <a:p>
          <a:r>
            <a:rPr lang="zh-CN" altLang="en-US" sz="4400" dirty="0" smtClean="0">
              <a:latin typeface="微软雅黑" panose="020B0503020204020204" pitchFamily="34" charset="-122"/>
              <a:ea typeface="微软雅黑" panose="020B0503020204020204" pitchFamily="34" charset="-122"/>
            </a:rPr>
            <a:t>起 源</a:t>
          </a:r>
          <a:endParaRPr lang="zh-CN" altLang="en-US" sz="4400" dirty="0">
            <a:latin typeface="微软雅黑" panose="020B0503020204020204" pitchFamily="34" charset="-122"/>
            <a:ea typeface="微软雅黑" panose="020B0503020204020204" pitchFamily="34" charset="-122"/>
          </a:endParaRPr>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30E1CA25-BF07-47D7-A538-0C9DF8620CAB}" type="parTrans" cxnId="{7534D416-2717-41CB-A63A-866ED65500AD}">
      <dgm:prSet/>
      <dgm:spPr/>
      <dgm:t>
        <a:bodyPr/>
        <a:lstStyle/>
        <a:p>
          <a:endParaRPr lang="zh-CN" altLang="en-US" sz="1100">
            <a:latin typeface="微软雅黑" panose="020B0503020204020204" pitchFamily="34" charset="-122"/>
            <a:ea typeface="微软雅黑" panose="020B0503020204020204" pitchFamily="34" charset="-122"/>
          </a:endParaRPr>
        </a:p>
      </dgm:t>
    </dgm:pt>
    <dgm:pt modelId="{37EBB9B0-9D91-4CDC-8B5E-B21E898181A8}" type="sibTrans" cxnId="{7534D416-2717-41CB-A63A-866ED65500AD}">
      <dgm:prSet/>
      <dgm:spPr/>
      <dgm:t>
        <a:bodyPr/>
        <a:lstStyle/>
        <a:p>
          <a:endParaRPr lang="zh-CN" altLang="en-US" sz="1100">
            <a:latin typeface="微软雅黑" panose="020B0503020204020204" pitchFamily="34" charset="-122"/>
            <a:ea typeface="微软雅黑" panose="020B0503020204020204" pitchFamily="34" charset="-122"/>
          </a:endParaRPr>
        </a:p>
      </dgm:t>
    </dgm:pt>
    <dgm:pt modelId="{7323F48D-F81F-4384-8E29-4CE4136A7635}">
      <dgm:prSet phldrT="[文本]" custT="1"/>
      <dgm:spPr>
        <a:gradFill flip="none" rotWithShape="0">
          <a:gsLst>
            <a:gs pos="0">
              <a:srgbClr val="3E62A4">
                <a:shade val="30000"/>
                <a:satMod val="115000"/>
              </a:srgbClr>
            </a:gs>
            <a:gs pos="50000">
              <a:srgbClr val="3E62A4">
                <a:shade val="67500"/>
                <a:satMod val="115000"/>
              </a:srgbClr>
            </a:gs>
            <a:gs pos="100000">
              <a:srgbClr val="3E62A4">
                <a:shade val="100000"/>
                <a:satMod val="115000"/>
              </a:srgbClr>
            </a:gs>
          </a:gsLst>
          <a:lin ang="2700000" scaled="1"/>
          <a:tileRect/>
        </a:gradFill>
        <a:ln>
          <a:noFill/>
        </a:ln>
        <a:effectLst>
          <a:outerShdw blurRad="50800" dist="38100" dir="2700000" algn="tl" rotWithShape="0">
            <a:prstClr val="black">
              <a:alpha val="40000"/>
            </a:prstClr>
          </a:outerShdw>
        </a:effectLst>
      </dgm:spPr>
      <dgm:t>
        <a:bodyPr/>
        <a:lstStyle/>
        <a:p>
          <a:r>
            <a:rPr lang="zh-CN" altLang="en-US" sz="4400" dirty="0" smtClean="0">
              <a:latin typeface="微软雅黑" panose="020B0503020204020204" pitchFamily="34" charset="-122"/>
              <a:ea typeface="微软雅黑" panose="020B0503020204020204" pitchFamily="34" charset="-122"/>
            </a:rPr>
            <a:t>进 程</a:t>
          </a:r>
          <a:endParaRPr lang="zh-CN" altLang="en-US" sz="4400" dirty="0">
            <a:latin typeface="微软雅黑" panose="020B0503020204020204" pitchFamily="34" charset="-122"/>
            <a:ea typeface="微软雅黑" panose="020B0503020204020204" pitchFamily="34" charset="-122"/>
          </a:endParaRPr>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4F5AD6B7-5AF6-406A-A3F6-66FF4CF8F8B6}" type="parTrans" cxnId="{CD700715-FB6D-4A65-8018-DFFFF7FCB42A}">
      <dgm:prSet/>
      <dgm:spPr/>
      <dgm:t>
        <a:bodyPr/>
        <a:lstStyle/>
        <a:p>
          <a:endParaRPr lang="zh-CN" altLang="en-US" sz="1100">
            <a:latin typeface="微软雅黑" panose="020B0503020204020204" pitchFamily="34" charset="-122"/>
            <a:ea typeface="微软雅黑" panose="020B0503020204020204" pitchFamily="34" charset="-122"/>
          </a:endParaRPr>
        </a:p>
      </dgm:t>
    </dgm:pt>
    <dgm:pt modelId="{D4233604-B7E5-4C93-B88C-8E2C39CB63F0}" type="sibTrans" cxnId="{CD700715-FB6D-4A65-8018-DFFFF7FCB42A}">
      <dgm:prSet/>
      <dgm:spPr/>
      <dgm:t>
        <a:bodyPr/>
        <a:lstStyle/>
        <a:p>
          <a:endParaRPr lang="zh-CN" altLang="en-US" sz="1100">
            <a:latin typeface="微软雅黑" panose="020B0503020204020204" pitchFamily="34" charset="-122"/>
            <a:ea typeface="微软雅黑" panose="020B0503020204020204" pitchFamily="34" charset="-122"/>
          </a:endParaRPr>
        </a:p>
      </dgm:t>
    </dgm:pt>
    <dgm:pt modelId="{985D2038-DFDB-428E-B594-70A28C78CE74}">
      <dgm:prSet phldrT="[文本]" custT="1"/>
      <dgm:spPr>
        <a:gradFill flip="none" rotWithShape="0">
          <a:gsLst>
            <a:gs pos="0">
              <a:srgbClr val="3E62A4">
                <a:shade val="30000"/>
                <a:satMod val="115000"/>
              </a:srgbClr>
            </a:gs>
            <a:gs pos="50000">
              <a:srgbClr val="3E62A4">
                <a:shade val="67500"/>
                <a:satMod val="115000"/>
              </a:srgbClr>
            </a:gs>
            <a:gs pos="100000">
              <a:srgbClr val="3E62A4">
                <a:shade val="100000"/>
                <a:satMod val="115000"/>
              </a:srgbClr>
            </a:gs>
          </a:gsLst>
          <a:lin ang="2700000" scaled="1"/>
          <a:tileRect/>
        </a:gradFill>
        <a:ln>
          <a:noFill/>
        </a:ln>
        <a:effectLst>
          <a:outerShdw blurRad="50800" dist="38100" dir="2700000" algn="tl" rotWithShape="0">
            <a:prstClr val="black">
              <a:alpha val="40000"/>
            </a:prstClr>
          </a:outerShdw>
        </a:effectLst>
      </dgm:spPr>
      <dgm:t>
        <a:bodyPr/>
        <a:lstStyle/>
        <a:p>
          <a:r>
            <a:rPr lang="zh-CN" altLang="en-US" sz="4400" dirty="0" smtClean="0">
              <a:latin typeface="微软雅黑" panose="020B0503020204020204" pitchFamily="34" charset="-122"/>
              <a:ea typeface="微软雅黑" panose="020B0503020204020204" pitchFamily="34" charset="-122"/>
            </a:rPr>
            <a:t>现状</a:t>
          </a:r>
          <a:endParaRPr lang="zh-CN" altLang="en-US" sz="4400" dirty="0">
            <a:latin typeface="微软雅黑" panose="020B0503020204020204" pitchFamily="34" charset="-122"/>
            <a:ea typeface="微软雅黑" panose="020B0503020204020204" pitchFamily="34" charset="-122"/>
          </a:endParaRPr>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95966576-BA9D-44AD-A128-CEF12095DAEE}" type="parTrans" cxnId="{0621F27D-A257-4950-87B5-93F686B63D68}">
      <dgm:prSet/>
      <dgm:spPr/>
      <dgm:t>
        <a:bodyPr/>
        <a:lstStyle/>
        <a:p>
          <a:endParaRPr lang="zh-CN" altLang="en-US" sz="1100">
            <a:latin typeface="微软雅黑" panose="020B0503020204020204" pitchFamily="34" charset="-122"/>
            <a:ea typeface="微软雅黑" panose="020B0503020204020204" pitchFamily="34" charset="-122"/>
          </a:endParaRPr>
        </a:p>
      </dgm:t>
    </dgm:pt>
    <dgm:pt modelId="{E515E399-0EFB-4740-8358-1EEAC97E7265}" type="sibTrans" cxnId="{0621F27D-A257-4950-87B5-93F686B63D68}">
      <dgm:prSet/>
      <dgm:spPr/>
      <dgm:t>
        <a:bodyPr/>
        <a:lstStyle/>
        <a:p>
          <a:endParaRPr lang="zh-CN" altLang="en-US" sz="1100">
            <a:latin typeface="微软雅黑" panose="020B0503020204020204" pitchFamily="34" charset="-122"/>
            <a:ea typeface="微软雅黑" panose="020B0503020204020204" pitchFamily="34" charset="-122"/>
          </a:endParaRPr>
        </a:p>
      </dgm:t>
    </dgm:pt>
    <dgm:pt modelId="{07F8A56F-C5D6-495A-992C-476FF8700F19}" type="pres">
      <dgm:prSet presAssocID="{C3D4C7A9-BDDE-4789-BD96-B9B205F413E6}" presName="Name0" presStyleCnt="0">
        <dgm:presLayoutVars>
          <dgm:dir/>
          <dgm:resizeHandles val="exact"/>
        </dgm:presLayoutVars>
      </dgm:prSet>
      <dgm:spPr/>
      <dgm:t>
        <a:bodyPr/>
        <a:lstStyle/>
        <a:p>
          <a:endParaRPr lang="zh-CN" altLang="en-US"/>
        </a:p>
      </dgm:t>
    </dgm:pt>
    <dgm:pt modelId="{42D362B2-0CEC-47BF-A111-F592C657B2A1}" type="pres">
      <dgm:prSet presAssocID="{248319CF-60CF-4B17-A5C2-E3D18A93B84E}" presName="node" presStyleLbl="node1" presStyleIdx="0" presStyleCnt="3">
        <dgm:presLayoutVars>
          <dgm:bulletEnabled val="1"/>
        </dgm:presLayoutVars>
      </dgm:prSet>
      <dgm:spPr/>
      <dgm:t>
        <a:bodyPr/>
        <a:lstStyle/>
        <a:p>
          <a:endParaRPr lang="zh-CN" altLang="en-US"/>
        </a:p>
      </dgm:t>
    </dgm:pt>
    <dgm:pt modelId="{07D38D55-9275-4604-96E5-480672FF8A0B}" type="pres">
      <dgm:prSet presAssocID="{37EBB9B0-9D91-4CDC-8B5E-B21E898181A8}" presName="sibTrans" presStyleCnt="0"/>
      <dgm:spPr/>
    </dgm:pt>
    <dgm:pt modelId="{3192F065-13B4-42B3-B112-ABA392DD3B73}" type="pres">
      <dgm:prSet presAssocID="{7323F48D-F81F-4384-8E29-4CE4136A7635}" presName="node" presStyleLbl="node1" presStyleIdx="1" presStyleCnt="3">
        <dgm:presLayoutVars>
          <dgm:bulletEnabled val="1"/>
        </dgm:presLayoutVars>
      </dgm:prSet>
      <dgm:spPr/>
      <dgm:t>
        <a:bodyPr/>
        <a:lstStyle/>
        <a:p>
          <a:endParaRPr lang="zh-CN" altLang="en-US"/>
        </a:p>
      </dgm:t>
    </dgm:pt>
    <dgm:pt modelId="{D8E272B6-43E5-42A1-AEE9-20C25C8F5FD0}" type="pres">
      <dgm:prSet presAssocID="{D4233604-B7E5-4C93-B88C-8E2C39CB63F0}" presName="sibTrans" presStyleCnt="0"/>
      <dgm:spPr/>
    </dgm:pt>
    <dgm:pt modelId="{48BC688F-732D-4BA3-9E74-7DC3C6D351D3}" type="pres">
      <dgm:prSet presAssocID="{985D2038-DFDB-428E-B594-70A28C78CE74}" presName="node" presStyleLbl="node1" presStyleIdx="2" presStyleCnt="3">
        <dgm:presLayoutVars>
          <dgm:bulletEnabled val="1"/>
        </dgm:presLayoutVars>
      </dgm:prSet>
      <dgm:spPr/>
      <dgm:t>
        <a:bodyPr/>
        <a:lstStyle/>
        <a:p>
          <a:endParaRPr lang="zh-CN" altLang="en-US"/>
        </a:p>
      </dgm:t>
    </dgm:pt>
  </dgm:ptLst>
  <dgm:cxnLst>
    <dgm:cxn modelId="{7D571EE8-5ABE-4A8E-BF79-981CAD6A124C}" type="presOf" srcId="{C3D4C7A9-BDDE-4789-BD96-B9B205F413E6}" destId="{07F8A56F-C5D6-495A-992C-476FF8700F19}" srcOrd="0" destOrd="0" presId="urn:microsoft.com/office/officeart/2005/8/layout/hList6"/>
    <dgm:cxn modelId="{B71F479C-0811-4120-ABAB-B2C40EE50C39}" type="presOf" srcId="{985D2038-DFDB-428E-B594-70A28C78CE74}" destId="{48BC688F-732D-4BA3-9E74-7DC3C6D351D3}" srcOrd="0" destOrd="0" presId="urn:microsoft.com/office/officeart/2005/8/layout/hList6"/>
    <dgm:cxn modelId="{0621F27D-A257-4950-87B5-93F686B63D68}" srcId="{C3D4C7A9-BDDE-4789-BD96-B9B205F413E6}" destId="{985D2038-DFDB-428E-B594-70A28C78CE74}" srcOrd="2" destOrd="0" parTransId="{95966576-BA9D-44AD-A128-CEF12095DAEE}" sibTransId="{E515E399-0EFB-4740-8358-1EEAC97E7265}"/>
    <dgm:cxn modelId="{CD700715-FB6D-4A65-8018-DFFFF7FCB42A}" srcId="{C3D4C7A9-BDDE-4789-BD96-B9B205F413E6}" destId="{7323F48D-F81F-4384-8E29-4CE4136A7635}" srcOrd="1" destOrd="0" parTransId="{4F5AD6B7-5AF6-406A-A3F6-66FF4CF8F8B6}" sibTransId="{D4233604-B7E5-4C93-B88C-8E2C39CB63F0}"/>
    <dgm:cxn modelId="{7534D416-2717-41CB-A63A-866ED65500AD}" srcId="{C3D4C7A9-BDDE-4789-BD96-B9B205F413E6}" destId="{248319CF-60CF-4B17-A5C2-E3D18A93B84E}" srcOrd="0" destOrd="0" parTransId="{30E1CA25-BF07-47D7-A538-0C9DF8620CAB}" sibTransId="{37EBB9B0-9D91-4CDC-8B5E-B21E898181A8}"/>
    <dgm:cxn modelId="{4E1363A6-DD9D-4B30-AEE2-28EC26DF2C69}" type="presOf" srcId="{7323F48D-F81F-4384-8E29-4CE4136A7635}" destId="{3192F065-13B4-42B3-B112-ABA392DD3B73}" srcOrd="0" destOrd="0" presId="urn:microsoft.com/office/officeart/2005/8/layout/hList6"/>
    <dgm:cxn modelId="{86259973-027F-4E89-A356-1AB2FB76661E}" type="presOf" srcId="{248319CF-60CF-4B17-A5C2-E3D18A93B84E}" destId="{42D362B2-0CEC-47BF-A111-F592C657B2A1}" srcOrd="0" destOrd="0" presId="urn:microsoft.com/office/officeart/2005/8/layout/hList6"/>
    <dgm:cxn modelId="{2F11E61A-3799-419B-8FF0-826170AD194E}" type="presParOf" srcId="{07F8A56F-C5D6-495A-992C-476FF8700F19}" destId="{42D362B2-0CEC-47BF-A111-F592C657B2A1}" srcOrd="0" destOrd="0" presId="urn:microsoft.com/office/officeart/2005/8/layout/hList6"/>
    <dgm:cxn modelId="{9300C240-0522-47B2-A271-9729F4F0A9EF}" type="presParOf" srcId="{07F8A56F-C5D6-495A-992C-476FF8700F19}" destId="{07D38D55-9275-4604-96E5-480672FF8A0B}" srcOrd="1" destOrd="0" presId="urn:microsoft.com/office/officeart/2005/8/layout/hList6"/>
    <dgm:cxn modelId="{2B475B2D-A880-4612-8101-A356547706D2}" type="presParOf" srcId="{07F8A56F-C5D6-495A-992C-476FF8700F19}" destId="{3192F065-13B4-42B3-B112-ABA392DD3B73}" srcOrd="2" destOrd="0" presId="urn:microsoft.com/office/officeart/2005/8/layout/hList6"/>
    <dgm:cxn modelId="{27443DCB-AE45-40C9-B8C6-A2E9459C21D9}" type="presParOf" srcId="{07F8A56F-C5D6-495A-992C-476FF8700F19}" destId="{D8E272B6-43E5-42A1-AEE9-20C25C8F5FD0}" srcOrd="3" destOrd="0" presId="urn:microsoft.com/office/officeart/2005/8/layout/hList6"/>
    <dgm:cxn modelId="{7A82F1CD-0E29-4297-BE29-166E591B665F}" type="presParOf" srcId="{07F8A56F-C5D6-495A-992C-476FF8700F19}" destId="{48BC688F-732D-4BA3-9E74-7DC3C6D351D3}" srcOrd="4" destOrd="0" presId="urn:microsoft.com/office/officeart/2005/8/layout/hList6"/>
  </dgm:cxnLst>
  <dgm:bg>
    <a:noFill/>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417F075-1672-47C3-B34F-96C72B0A23EC}"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zh-CN" altLang="en-US"/>
        </a:p>
      </dgm:t>
    </dgm:pt>
    <dgm:pt modelId="{BDA62A2E-1E72-4EA5-8BBD-C04C444151DD}">
      <dgm:prSet phldrT="[文本]" custT="1"/>
      <dgm:spPr>
        <a:solidFill>
          <a:srgbClr val="3D61A3"/>
        </a:solidFill>
      </dgm:spPr>
      <dgm:t>
        <a:bodyPr/>
        <a:lstStyle/>
        <a:p>
          <a:r>
            <a:rPr lang="en-US" altLang="zh-CN" sz="900" dirty="0" smtClean="0">
              <a:latin typeface="微软雅黑" panose="020B0503020204020204" pitchFamily="34" charset="-122"/>
              <a:ea typeface="微软雅黑" panose="020B0503020204020204" pitchFamily="34" charset="-122"/>
            </a:rPr>
            <a:t>1996</a:t>
          </a:r>
          <a:r>
            <a:rPr lang="zh-CN" altLang="en-US" sz="900" dirty="0" smtClean="0">
              <a:latin typeface="微软雅黑" panose="020B0503020204020204" pitchFamily="34" charset="-122"/>
              <a:ea typeface="微软雅黑" panose="020B0503020204020204" pitchFamily="34" charset="-122"/>
            </a:rPr>
            <a:t>年</a:t>
          </a:r>
          <a:endParaRPr lang="en-US" altLang="zh-CN" sz="900" dirty="0" smtClean="0">
            <a:latin typeface="微软雅黑" panose="020B0503020204020204" pitchFamily="34" charset="-122"/>
            <a:ea typeface="微软雅黑" panose="020B0503020204020204" pitchFamily="34" charset="-122"/>
          </a:endParaRPr>
        </a:p>
        <a:p>
          <a:r>
            <a:rPr lang="en-US" altLang="zh-CN" sz="900" dirty="0" smtClean="0">
              <a:latin typeface="微软雅黑" panose="020B0503020204020204" pitchFamily="34" charset="-122"/>
              <a:ea typeface="微软雅黑" panose="020B0503020204020204" pitchFamily="34" charset="-122"/>
            </a:rPr>
            <a:t>WTO</a:t>
          </a:r>
          <a:r>
            <a:rPr lang="zh-CN" altLang="en-US" sz="900" dirty="0" smtClean="0">
              <a:latin typeface="微软雅黑" panose="020B0503020204020204" pitchFamily="34" charset="-122"/>
              <a:ea typeface="微软雅黑" panose="020B0503020204020204" pitchFamily="34" charset="-122"/>
            </a:rPr>
            <a:t>第一届部长级会议</a:t>
          </a:r>
          <a:endParaRPr lang="zh-CN" altLang="en-US" sz="900" dirty="0">
            <a:latin typeface="微软雅黑" panose="020B0503020204020204" pitchFamily="34" charset="-122"/>
            <a:ea typeface="微软雅黑" panose="020B0503020204020204" pitchFamily="34" charset="-122"/>
          </a:endParaRPr>
        </a:p>
      </dgm:t>
    </dgm:pt>
    <dgm:pt modelId="{68FF30B1-BFDF-4D2C-96D2-F57DDDD5D036}" type="parTrans" cxnId="{EB769482-449D-4C47-9DEA-E189F20908D3}">
      <dgm:prSet/>
      <dgm:spPr/>
      <dgm:t>
        <a:bodyPr/>
        <a:lstStyle/>
        <a:p>
          <a:endParaRPr lang="zh-CN" altLang="en-US" sz="1800">
            <a:latin typeface="微软雅黑" panose="020B0503020204020204" pitchFamily="34" charset="-122"/>
            <a:ea typeface="微软雅黑" panose="020B0503020204020204" pitchFamily="34" charset="-122"/>
          </a:endParaRPr>
        </a:p>
      </dgm:t>
    </dgm:pt>
    <dgm:pt modelId="{13047925-8A05-4310-9CC5-6B9C0AC97BF0}" type="sibTrans" cxnId="{EB769482-449D-4C47-9DEA-E189F20908D3}">
      <dgm:prSet/>
      <dgm:spPr/>
      <dgm:t>
        <a:bodyPr/>
        <a:lstStyle/>
        <a:p>
          <a:endParaRPr lang="zh-CN" altLang="en-US" sz="1800">
            <a:latin typeface="微软雅黑" panose="020B0503020204020204" pitchFamily="34" charset="-122"/>
            <a:ea typeface="微软雅黑" panose="020B0503020204020204" pitchFamily="34" charset="-122"/>
          </a:endParaRPr>
        </a:p>
      </dgm:t>
    </dgm:pt>
    <dgm:pt modelId="{9AB70FA7-45F6-4750-8B3A-3C43E21E8BEC}">
      <dgm:prSet phldrT="[文本]" custT="1"/>
      <dgm:spPr>
        <a:solidFill>
          <a:srgbClr val="3D61A3"/>
        </a:solidFill>
      </dgm:spPr>
      <dgm:t>
        <a:bodyPr/>
        <a:lstStyle/>
        <a:p>
          <a:r>
            <a:rPr lang="en-US" altLang="zh-CN" sz="900" dirty="0" smtClean="0">
              <a:latin typeface="微软雅黑" panose="020B0503020204020204" pitchFamily="34" charset="-122"/>
              <a:ea typeface="微软雅黑" panose="020B0503020204020204" pitchFamily="34" charset="-122"/>
            </a:rPr>
            <a:t>2001</a:t>
          </a:r>
          <a:r>
            <a:rPr lang="zh-CN" altLang="en-US" sz="900" dirty="0" smtClean="0">
              <a:latin typeface="微软雅黑" panose="020B0503020204020204" pitchFamily="34" charset="-122"/>
              <a:ea typeface="微软雅黑" panose="020B0503020204020204" pitchFamily="34" charset="-122"/>
            </a:rPr>
            <a:t>年</a:t>
          </a:r>
          <a:r>
            <a:rPr lang="en-US" altLang="zh-CN" sz="900" dirty="0" smtClean="0">
              <a:latin typeface="微软雅黑" panose="020B0503020204020204" pitchFamily="34" charset="-122"/>
              <a:ea typeface="微软雅黑" panose="020B0503020204020204" pitchFamily="34" charset="-122"/>
            </a:rPr>
            <a:t>11</a:t>
          </a:r>
          <a:r>
            <a:rPr lang="zh-CN" altLang="en-US" sz="900" dirty="0" smtClean="0">
              <a:latin typeface="微软雅黑" panose="020B0503020204020204" pitchFamily="34" charset="-122"/>
              <a:ea typeface="微软雅黑" panose="020B0503020204020204" pitchFamily="34" charset="-122"/>
            </a:rPr>
            <a:t>月</a:t>
          </a:r>
          <a:endParaRPr lang="en-US" altLang="zh-CN" sz="900" dirty="0" smtClean="0">
            <a:latin typeface="微软雅黑" panose="020B0503020204020204" pitchFamily="34" charset="-122"/>
            <a:ea typeface="微软雅黑" panose="020B0503020204020204" pitchFamily="34" charset="-122"/>
          </a:endParaRPr>
        </a:p>
        <a:p>
          <a:r>
            <a:rPr lang="en-US" altLang="zh-CN" sz="900" dirty="0" smtClean="0">
              <a:latin typeface="微软雅黑" panose="020B0503020204020204" pitchFamily="34" charset="-122"/>
              <a:ea typeface="微软雅黑" panose="020B0503020204020204" pitchFamily="34" charset="-122"/>
            </a:rPr>
            <a:t>WTO</a:t>
          </a:r>
          <a:r>
            <a:rPr lang="zh-CN" altLang="en-US" sz="900" dirty="0" smtClean="0">
              <a:latin typeface="微软雅黑" panose="020B0503020204020204" pitchFamily="34" charset="-122"/>
              <a:ea typeface="微软雅黑" panose="020B0503020204020204" pitchFamily="34" charset="-122"/>
            </a:rPr>
            <a:t>第四届部长级会议</a:t>
          </a:r>
          <a:endParaRPr lang="zh-CN" altLang="en-US" sz="900" dirty="0">
            <a:latin typeface="微软雅黑" panose="020B0503020204020204" pitchFamily="34" charset="-122"/>
            <a:ea typeface="微软雅黑" panose="020B0503020204020204" pitchFamily="34" charset="-122"/>
          </a:endParaRPr>
        </a:p>
      </dgm:t>
    </dgm:pt>
    <dgm:pt modelId="{742F8126-C224-4DCE-88F0-864DD2D6E992}" type="parTrans" cxnId="{DA815B53-DC88-4077-A6C4-E6CDCE28C957}">
      <dgm:prSet/>
      <dgm:spPr/>
      <dgm:t>
        <a:bodyPr/>
        <a:lstStyle/>
        <a:p>
          <a:endParaRPr lang="zh-CN" altLang="en-US" sz="1800">
            <a:latin typeface="微软雅黑" panose="020B0503020204020204" pitchFamily="34" charset="-122"/>
            <a:ea typeface="微软雅黑" panose="020B0503020204020204" pitchFamily="34" charset="-122"/>
          </a:endParaRPr>
        </a:p>
      </dgm:t>
    </dgm:pt>
    <dgm:pt modelId="{73AC637F-1046-4CE0-AFBB-881CBA5DFD9C}" type="sibTrans" cxnId="{DA815B53-DC88-4077-A6C4-E6CDCE28C957}">
      <dgm:prSet/>
      <dgm:spPr/>
      <dgm:t>
        <a:bodyPr/>
        <a:lstStyle/>
        <a:p>
          <a:endParaRPr lang="zh-CN" altLang="en-US" sz="1800">
            <a:latin typeface="微软雅黑" panose="020B0503020204020204" pitchFamily="34" charset="-122"/>
            <a:ea typeface="微软雅黑" panose="020B0503020204020204" pitchFamily="34" charset="-122"/>
          </a:endParaRPr>
        </a:p>
      </dgm:t>
    </dgm:pt>
    <dgm:pt modelId="{01C8D0BD-53E6-49E8-945D-9B2671C2C8E4}">
      <dgm:prSet phldrT="[文本]" custT="1"/>
      <dgm:spPr>
        <a:solidFill>
          <a:srgbClr val="3D61A3"/>
        </a:solidFill>
      </dgm:spPr>
      <dgm:t>
        <a:bodyPr/>
        <a:lstStyle/>
        <a:p>
          <a:r>
            <a:rPr lang="en-US" altLang="zh-CN" sz="900" dirty="0" smtClean="0">
              <a:latin typeface="微软雅黑" panose="020B0503020204020204" pitchFamily="34" charset="-122"/>
              <a:ea typeface="微软雅黑" panose="020B0503020204020204" pitchFamily="34" charset="-122"/>
            </a:rPr>
            <a:t>2004</a:t>
          </a:r>
          <a:r>
            <a:rPr lang="zh-CN" altLang="en-US" sz="900" dirty="0" smtClean="0">
              <a:latin typeface="微软雅黑" panose="020B0503020204020204" pitchFamily="34" charset="-122"/>
              <a:ea typeface="微软雅黑" panose="020B0503020204020204" pitchFamily="34" charset="-122"/>
            </a:rPr>
            <a:t>年</a:t>
          </a:r>
          <a:r>
            <a:rPr lang="en-US" altLang="zh-CN" sz="900" dirty="0" smtClean="0">
              <a:latin typeface="微软雅黑" panose="020B0503020204020204" pitchFamily="34" charset="-122"/>
              <a:ea typeface="微软雅黑" panose="020B0503020204020204" pitchFamily="34" charset="-122"/>
            </a:rPr>
            <a:t>8</a:t>
          </a:r>
          <a:r>
            <a:rPr lang="zh-CN" altLang="en-US" sz="900" dirty="0" smtClean="0">
              <a:latin typeface="微软雅黑" panose="020B0503020204020204" pitchFamily="34" charset="-122"/>
              <a:ea typeface="微软雅黑" panose="020B0503020204020204" pitchFamily="34" charset="-122"/>
            </a:rPr>
            <a:t>月</a:t>
          </a:r>
          <a:endParaRPr lang="en-US" altLang="zh-CN" sz="900" dirty="0" smtClean="0">
            <a:latin typeface="微软雅黑" panose="020B0503020204020204" pitchFamily="34" charset="-122"/>
            <a:ea typeface="微软雅黑" panose="020B0503020204020204" pitchFamily="34" charset="-122"/>
          </a:endParaRPr>
        </a:p>
        <a:p>
          <a:r>
            <a:rPr lang="en-US" altLang="zh-CN" sz="900" dirty="0" smtClean="0">
              <a:latin typeface="微软雅黑" panose="020B0503020204020204" pitchFamily="34" charset="-122"/>
              <a:ea typeface="微软雅黑" panose="020B0503020204020204" pitchFamily="34" charset="-122"/>
            </a:rPr>
            <a:t>2004</a:t>
          </a:r>
          <a:r>
            <a:rPr lang="zh-CN" altLang="en-US" sz="900" dirty="0" smtClean="0">
              <a:latin typeface="微软雅黑" panose="020B0503020204020204" pitchFamily="34" charset="-122"/>
              <a:ea typeface="微软雅黑" panose="020B0503020204020204" pitchFamily="34" charset="-122"/>
            </a:rPr>
            <a:t>年</a:t>
          </a:r>
          <a:r>
            <a:rPr lang="en-US" altLang="zh-CN" sz="900" dirty="0" smtClean="0">
              <a:latin typeface="微软雅黑" panose="020B0503020204020204" pitchFamily="34" charset="-122"/>
              <a:ea typeface="微软雅黑" panose="020B0503020204020204" pitchFamily="34" charset="-122"/>
            </a:rPr>
            <a:t>10</a:t>
          </a:r>
          <a:r>
            <a:rPr lang="zh-CN" altLang="en-US" sz="900" dirty="0" smtClean="0">
              <a:latin typeface="微软雅黑" panose="020B0503020204020204" pitchFamily="34" charset="-122"/>
              <a:ea typeface="微软雅黑" panose="020B0503020204020204" pitchFamily="34" charset="-122"/>
            </a:rPr>
            <a:t>月</a:t>
          </a:r>
          <a:endParaRPr lang="zh-CN" altLang="en-US" sz="900" dirty="0">
            <a:latin typeface="微软雅黑" panose="020B0503020204020204" pitchFamily="34" charset="-122"/>
            <a:ea typeface="微软雅黑" panose="020B0503020204020204" pitchFamily="34" charset="-122"/>
          </a:endParaRPr>
        </a:p>
      </dgm:t>
    </dgm:pt>
    <dgm:pt modelId="{0AA97A7F-2E16-463D-8DCE-ADF4C2FF1107}" type="parTrans" cxnId="{001F0A98-9EB6-4139-8206-06E79743EE8A}">
      <dgm:prSet/>
      <dgm:spPr/>
      <dgm:t>
        <a:bodyPr/>
        <a:lstStyle/>
        <a:p>
          <a:endParaRPr lang="zh-CN" altLang="en-US" sz="1800">
            <a:latin typeface="微软雅黑" panose="020B0503020204020204" pitchFamily="34" charset="-122"/>
            <a:ea typeface="微软雅黑" panose="020B0503020204020204" pitchFamily="34" charset="-122"/>
          </a:endParaRPr>
        </a:p>
      </dgm:t>
    </dgm:pt>
    <dgm:pt modelId="{6BDEB4C4-CC85-4741-80D3-015C69BE81AB}" type="sibTrans" cxnId="{001F0A98-9EB6-4139-8206-06E79743EE8A}">
      <dgm:prSet/>
      <dgm:spPr/>
      <dgm:t>
        <a:bodyPr/>
        <a:lstStyle/>
        <a:p>
          <a:endParaRPr lang="zh-CN" altLang="en-US" sz="1800">
            <a:latin typeface="微软雅黑" panose="020B0503020204020204" pitchFamily="34" charset="-122"/>
            <a:ea typeface="微软雅黑" panose="020B0503020204020204" pitchFamily="34" charset="-122"/>
          </a:endParaRPr>
        </a:p>
      </dgm:t>
    </dgm:pt>
    <dgm:pt modelId="{6E415650-5898-4A3B-B92F-957C9A5C1787}">
      <dgm:prSet phldrT="[文本]" custT="1"/>
      <dgm:spPr>
        <a:solidFill>
          <a:srgbClr val="3D61A3"/>
        </a:solidFill>
      </dgm:spPr>
      <dgm:t>
        <a:bodyPr/>
        <a:lstStyle/>
        <a:p>
          <a:r>
            <a:rPr lang="en-US" altLang="zh-CN" sz="900" dirty="0" smtClean="0">
              <a:latin typeface="微软雅黑" panose="020B0503020204020204" pitchFamily="34" charset="-122"/>
              <a:ea typeface="微软雅黑" panose="020B0503020204020204" pitchFamily="34" charset="-122"/>
            </a:rPr>
            <a:t>2009</a:t>
          </a:r>
          <a:r>
            <a:rPr lang="zh-CN" altLang="en-US" sz="900" dirty="0" smtClean="0">
              <a:latin typeface="微软雅黑" panose="020B0503020204020204" pitchFamily="34" charset="-122"/>
              <a:ea typeface="微软雅黑" panose="020B0503020204020204" pitchFamily="34" charset="-122"/>
            </a:rPr>
            <a:t>年</a:t>
          </a:r>
          <a:r>
            <a:rPr lang="en-US" altLang="zh-CN" sz="900" dirty="0" smtClean="0">
              <a:latin typeface="微软雅黑" panose="020B0503020204020204" pitchFamily="34" charset="-122"/>
              <a:ea typeface="微软雅黑" panose="020B0503020204020204" pitchFamily="34" charset="-122"/>
            </a:rPr>
            <a:t>12</a:t>
          </a:r>
          <a:r>
            <a:rPr lang="zh-CN" altLang="en-US" sz="900" dirty="0" smtClean="0">
              <a:latin typeface="微软雅黑" panose="020B0503020204020204" pitchFamily="34" charset="-122"/>
              <a:ea typeface="微软雅黑" panose="020B0503020204020204" pitchFamily="34" charset="-122"/>
            </a:rPr>
            <a:t>月</a:t>
          </a:r>
          <a:endParaRPr lang="zh-CN" altLang="en-US" sz="900" dirty="0">
            <a:latin typeface="微软雅黑" panose="020B0503020204020204" pitchFamily="34" charset="-122"/>
            <a:ea typeface="微软雅黑" panose="020B0503020204020204" pitchFamily="34" charset="-122"/>
          </a:endParaRPr>
        </a:p>
      </dgm:t>
    </dgm:pt>
    <dgm:pt modelId="{116FE55C-DB34-4316-8DB8-D4481644349E}" type="parTrans" cxnId="{8EBAB8DB-B0FC-4F24-BC35-C83BFFCA7522}">
      <dgm:prSet/>
      <dgm:spPr/>
      <dgm:t>
        <a:bodyPr/>
        <a:lstStyle/>
        <a:p>
          <a:endParaRPr lang="zh-CN" altLang="en-US" sz="1800">
            <a:latin typeface="微软雅黑" panose="020B0503020204020204" pitchFamily="34" charset="-122"/>
            <a:ea typeface="微软雅黑" panose="020B0503020204020204" pitchFamily="34" charset="-122"/>
          </a:endParaRPr>
        </a:p>
      </dgm:t>
    </dgm:pt>
    <dgm:pt modelId="{7D587418-A810-40A6-AA8E-D7EB7C8D25B4}" type="sibTrans" cxnId="{8EBAB8DB-B0FC-4F24-BC35-C83BFFCA7522}">
      <dgm:prSet/>
      <dgm:spPr/>
      <dgm:t>
        <a:bodyPr/>
        <a:lstStyle/>
        <a:p>
          <a:endParaRPr lang="zh-CN" altLang="en-US" sz="1800">
            <a:latin typeface="微软雅黑" panose="020B0503020204020204" pitchFamily="34" charset="-122"/>
            <a:ea typeface="微软雅黑" panose="020B0503020204020204" pitchFamily="34" charset="-122"/>
          </a:endParaRPr>
        </a:p>
      </dgm:t>
    </dgm:pt>
    <dgm:pt modelId="{C692AB95-DF5D-42C3-9CA8-9F883D719812}">
      <dgm:prSet phldrT="[文本]" custT="1"/>
      <dgm:spPr>
        <a:solidFill>
          <a:srgbClr val="3D61A3"/>
        </a:solidFill>
      </dgm:spPr>
      <dgm:t>
        <a:bodyPr/>
        <a:lstStyle/>
        <a:p>
          <a:r>
            <a:rPr lang="en-US" altLang="zh-CN" sz="900" dirty="0" smtClean="0">
              <a:latin typeface="微软雅黑" panose="020B0503020204020204" pitchFamily="34" charset="-122"/>
              <a:ea typeface="微软雅黑" panose="020B0503020204020204" pitchFamily="34" charset="-122"/>
            </a:rPr>
            <a:t>2014</a:t>
          </a:r>
          <a:r>
            <a:rPr lang="zh-CN" altLang="en-US" sz="900" dirty="0" smtClean="0">
              <a:latin typeface="微软雅黑" panose="020B0503020204020204" pitchFamily="34" charset="-122"/>
              <a:ea typeface="微软雅黑" panose="020B0503020204020204" pitchFamily="34" charset="-122"/>
            </a:rPr>
            <a:t>年</a:t>
          </a:r>
          <a:r>
            <a:rPr lang="en-US" altLang="zh-CN" sz="900" dirty="0" smtClean="0">
              <a:latin typeface="微软雅黑" panose="020B0503020204020204" pitchFamily="34" charset="-122"/>
              <a:ea typeface="微软雅黑" panose="020B0503020204020204" pitchFamily="34" charset="-122"/>
            </a:rPr>
            <a:t>7</a:t>
          </a:r>
          <a:r>
            <a:rPr lang="zh-CN" altLang="en-US" sz="900" dirty="0" smtClean="0">
              <a:latin typeface="微软雅黑" panose="020B0503020204020204" pitchFamily="34" charset="-122"/>
              <a:ea typeface="微软雅黑" panose="020B0503020204020204" pitchFamily="34" charset="-122"/>
            </a:rPr>
            <a:t>月</a:t>
          </a:r>
          <a:endParaRPr lang="en-US" altLang="zh-CN" sz="900" dirty="0" smtClean="0">
            <a:latin typeface="微软雅黑" panose="020B0503020204020204" pitchFamily="34" charset="-122"/>
            <a:ea typeface="微软雅黑" panose="020B0503020204020204" pitchFamily="34" charset="-122"/>
          </a:endParaRPr>
        </a:p>
        <a:p>
          <a:r>
            <a:rPr lang="en-US" altLang="zh-CN" sz="900" dirty="0" smtClean="0">
              <a:latin typeface="微软雅黑" panose="020B0503020204020204" pitchFamily="34" charset="-122"/>
              <a:ea typeface="微软雅黑" panose="020B0503020204020204" pitchFamily="34" charset="-122"/>
            </a:rPr>
            <a:t>2014</a:t>
          </a:r>
          <a:r>
            <a:rPr lang="zh-CN" altLang="en-US" sz="900" dirty="0" smtClean="0">
              <a:latin typeface="微软雅黑" panose="020B0503020204020204" pitchFamily="34" charset="-122"/>
              <a:ea typeface="微软雅黑" panose="020B0503020204020204" pitchFamily="34" charset="-122"/>
            </a:rPr>
            <a:t>年</a:t>
          </a:r>
          <a:r>
            <a:rPr lang="en-US" altLang="zh-CN" sz="900" dirty="0" smtClean="0">
              <a:latin typeface="微软雅黑" panose="020B0503020204020204" pitchFamily="34" charset="-122"/>
              <a:ea typeface="微软雅黑" panose="020B0503020204020204" pitchFamily="34" charset="-122"/>
            </a:rPr>
            <a:t>11</a:t>
          </a:r>
          <a:r>
            <a:rPr lang="zh-CN" altLang="en-US" sz="900" dirty="0" smtClean="0">
              <a:latin typeface="微软雅黑" panose="020B0503020204020204" pitchFamily="34" charset="-122"/>
              <a:ea typeface="微软雅黑" panose="020B0503020204020204" pitchFamily="34" charset="-122"/>
            </a:rPr>
            <a:t>月</a:t>
          </a:r>
          <a:endParaRPr lang="zh-CN" altLang="en-US" sz="900" dirty="0">
            <a:latin typeface="微软雅黑" panose="020B0503020204020204" pitchFamily="34" charset="-122"/>
            <a:ea typeface="微软雅黑" panose="020B0503020204020204" pitchFamily="34" charset="-122"/>
          </a:endParaRPr>
        </a:p>
      </dgm:t>
    </dgm:pt>
    <dgm:pt modelId="{E7782998-1FF2-418C-A60D-E8557F4D2667}" type="parTrans" cxnId="{4FBF5B0E-FF44-4331-8079-96A95527B80E}">
      <dgm:prSet/>
      <dgm:spPr/>
      <dgm:t>
        <a:bodyPr/>
        <a:lstStyle/>
        <a:p>
          <a:endParaRPr lang="zh-CN" altLang="en-US" sz="1800">
            <a:latin typeface="微软雅黑" panose="020B0503020204020204" pitchFamily="34" charset="-122"/>
            <a:ea typeface="微软雅黑" panose="020B0503020204020204" pitchFamily="34" charset="-122"/>
          </a:endParaRPr>
        </a:p>
      </dgm:t>
    </dgm:pt>
    <dgm:pt modelId="{0C5198B1-CFC9-444B-A058-4E44DE1D4549}" type="sibTrans" cxnId="{4FBF5B0E-FF44-4331-8079-96A95527B80E}">
      <dgm:prSet/>
      <dgm:spPr/>
      <dgm:t>
        <a:bodyPr/>
        <a:lstStyle/>
        <a:p>
          <a:endParaRPr lang="zh-CN" altLang="en-US" sz="1800">
            <a:latin typeface="微软雅黑" panose="020B0503020204020204" pitchFamily="34" charset="-122"/>
            <a:ea typeface="微软雅黑" panose="020B0503020204020204" pitchFamily="34" charset="-122"/>
          </a:endParaRPr>
        </a:p>
      </dgm:t>
    </dgm:pt>
    <dgm:pt modelId="{4A287C8C-3D7A-48CD-99E9-67744CD9334A}">
      <dgm:prSet phldrT="[文本]" custT="1"/>
      <dgm:spPr>
        <a:solidFill>
          <a:srgbClr val="3D61A3"/>
        </a:solidFill>
      </dgm:spPr>
      <dgm:t>
        <a:bodyPr/>
        <a:lstStyle/>
        <a:p>
          <a:r>
            <a:rPr lang="en-US" altLang="zh-CN" sz="900" dirty="0" smtClean="0">
              <a:latin typeface="微软雅黑" panose="020B0503020204020204" pitchFamily="34" charset="-122"/>
              <a:ea typeface="微软雅黑" panose="020B0503020204020204" pitchFamily="34" charset="-122"/>
            </a:rPr>
            <a:t>2012</a:t>
          </a:r>
          <a:r>
            <a:rPr lang="zh-CN" altLang="en-US" sz="900" dirty="0" smtClean="0">
              <a:latin typeface="微软雅黑" panose="020B0503020204020204" pitchFamily="34" charset="-122"/>
              <a:ea typeface="微软雅黑" panose="020B0503020204020204" pitchFamily="34" charset="-122"/>
            </a:rPr>
            <a:t>年后</a:t>
          </a:r>
          <a:endParaRPr lang="zh-CN" altLang="en-US" sz="900" dirty="0">
            <a:latin typeface="微软雅黑" panose="020B0503020204020204" pitchFamily="34" charset="-122"/>
            <a:ea typeface="微软雅黑" panose="020B0503020204020204" pitchFamily="34" charset="-122"/>
          </a:endParaRPr>
        </a:p>
      </dgm:t>
    </dgm:pt>
    <dgm:pt modelId="{06486933-7B55-4AD3-9574-AD9A0419AE2A}" type="parTrans" cxnId="{46BC116E-24C1-4616-AB0D-85A6E81AD521}">
      <dgm:prSet/>
      <dgm:spPr/>
      <dgm:t>
        <a:bodyPr/>
        <a:lstStyle/>
        <a:p>
          <a:endParaRPr lang="zh-CN" altLang="en-US" sz="1800">
            <a:latin typeface="微软雅黑" panose="020B0503020204020204" pitchFamily="34" charset="-122"/>
            <a:ea typeface="微软雅黑" panose="020B0503020204020204" pitchFamily="34" charset="-122"/>
          </a:endParaRPr>
        </a:p>
      </dgm:t>
    </dgm:pt>
    <dgm:pt modelId="{69BD444A-A549-44A1-8B01-6F4F449A2231}" type="sibTrans" cxnId="{46BC116E-24C1-4616-AB0D-85A6E81AD521}">
      <dgm:prSet/>
      <dgm:spPr/>
      <dgm:t>
        <a:bodyPr/>
        <a:lstStyle/>
        <a:p>
          <a:endParaRPr lang="zh-CN" altLang="en-US" sz="1800">
            <a:latin typeface="微软雅黑" panose="020B0503020204020204" pitchFamily="34" charset="-122"/>
            <a:ea typeface="微软雅黑" panose="020B0503020204020204" pitchFamily="34" charset="-122"/>
          </a:endParaRPr>
        </a:p>
      </dgm:t>
    </dgm:pt>
    <dgm:pt modelId="{8802C28A-1272-4CBD-ABA6-D0717B4CD58E}">
      <dgm:prSet phldrT="[文本]" custT="1"/>
      <dgm:spPr>
        <a:solidFill>
          <a:srgbClr val="3D61A3"/>
        </a:solidFill>
      </dgm:spPr>
      <dgm:t>
        <a:bodyPr/>
        <a:lstStyle/>
        <a:p>
          <a:r>
            <a:rPr lang="en-US" altLang="zh-CN" sz="900" dirty="0" smtClean="0">
              <a:latin typeface="微软雅黑" panose="020B0503020204020204" pitchFamily="34" charset="-122"/>
              <a:ea typeface="微软雅黑" panose="020B0503020204020204" pitchFamily="34" charset="-122"/>
            </a:rPr>
            <a:t>2013</a:t>
          </a:r>
          <a:r>
            <a:rPr lang="zh-CN" altLang="en-US" sz="900" dirty="0" smtClean="0">
              <a:latin typeface="微软雅黑" panose="020B0503020204020204" pitchFamily="34" charset="-122"/>
              <a:ea typeface="微软雅黑" panose="020B0503020204020204" pitchFamily="34" charset="-122"/>
            </a:rPr>
            <a:t>年</a:t>
          </a:r>
          <a:r>
            <a:rPr lang="en-US" altLang="zh-CN" sz="900" dirty="0" smtClean="0">
              <a:latin typeface="微软雅黑" panose="020B0503020204020204" pitchFamily="34" charset="-122"/>
              <a:ea typeface="微软雅黑" panose="020B0503020204020204" pitchFamily="34" charset="-122"/>
            </a:rPr>
            <a:t>12</a:t>
          </a:r>
          <a:r>
            <a:rPr lang="zh-CN" altLang="en-US" sz="900" dirty="0" smtClean="0">
              <a:latin typeface="微软雅黑" panose="020B0503020204020204" pitchFamily="34" charset="-122"/>
              <a:ea typeface="微软雅黑" panose="020B0503020204020204" pitchFamily="34" charset="-122"/>
            </a:rPr>
            <a:t>月</a:t>
          </a:r>
          <a:r>
            <a:rPr lang="en-US" altLang="zh-CN" sz="900" dirty="0" smtClean="0">
              <a:latin typeface="微软雅黑" panose="020B0503020204020204" pitchFamily="34" charset="-122"/>
              <a:ea typeface="微软雅黑" panose="020B0503020204020204" pitchFamily="34" charset="-122"/>
            </a:rPr>
            <a:t>7</a:t>
          </a:r>
          <a:r>
            <a:rPr lang="zh-CN" altLang="en-US" sz="900" dirty="0" smtClean="0">
              <a:latin typeface="微软雅黑" panose="020B0503020204020204" pitchFamily="34" charset="-122"/>
              <a:ea typeface="微软雅黑" panose="020B0503020204020204" pitchFamily="34" charset="-122"/>
            </a:rPr>
            <a:t>日</a:t>
          </a:r>
          <a:endParaRPr lang="en-US" altLang="zh-CN" sz="900" dirty="0" smtClean="0">
            <a:latin typeface="微软雅黑" panose="020B0503020204020204" pitchFamily="34" charset="-122"/>
            <a:ea typeface="微软雅黑" panose="020B0503020204020204" pitchFamily="34" charset="-122"/>
          </a:endParaRPr>
        </a:p>
        <a:p>
          <a:r>
            <a:rPr lang="en-US" altLang="zh-CN" sz="900" dirty="0" smtClean="0">
              <a:latin typeface="微软雅黑" panose="020B0503020204020204" pitchFamily="34" charset="-122"/>
              <a:ea typeface="微软雅黑" panose="020B0503020204020204" pitchFamily="34" charset="-122"/>
            </a:rPr>
            <a:t>WTO</a:t>
          </a:r>
          <a:r>
            <a:rPr lang="zh-CN" altLang="zh-CN" sz="900" dirty="0" smtClean="0">
              <a:latin typeface="微软雅黑" panose="020B0503020204020204" pitchFamily="34" charset="-122"/>
              <a:ea typeface="微软雅黑" panose="020B0503020204020204" pitchFamily="34" charset="-122"/>
            </a:rPr>
            <a:t>第九届部长级会议</a:t>
          </a:r>
          <a:endParaRPr lang="zh-CN" altLang="en-US" sz="900" dirty="0">
            <a:latin typeface="微软雅黑" panose="020B0503020204020204" pitchFamily="34" charset="-122"/>
            <a:ea typeface="微软雅黑" panose="020B0503020204020204" pitchFamily="34" charset="-122"/>
          </a:endParaRPr>
        </a:p>
      </dgm:t>
    </dgm:pt>
    <dgm:pt modelId="{D59A40AF-FB01-438D-9005-FF02D8C32AD2}" type="parTrans" cxnId="{3931E99C-CD06-4E77-807A-325632454043}">
      <dgm:prSet/>
      <dgm:spPr/>
      <dgm:t>
        <a:bodyPr/>
        <a:lstStyle/>
        <a:p>
          <a:endParaRPr lang="zh-CN" altLang="en-US" sz="1800">
            <a:latin typeface="微软雅黑" panose="020B0503020204020204" pitchFamily="34" charset="-122"/>
            <a:ea typeface="微软雅黑" panose="020B0503020204020204" pitchFamily="34" charset="-122"/>
          </a:endParaRPr>
        </a:p>
      </dgm:t>
    </dgm:pt>
    <dgm:pt modelId="{55EFB171-FEDF-4E5B-A541-1B80561261EB}" type="sibTrans" cxnId="{3931E99C-CD06-4E77-807A-325632454043}">
      <dgm:prSet/>
      <dgm:spPr/>
      <dgm:t>
        <a:bodyPr/>
        <a:lstStyle/>
        <a:p>
          <a:endParaRPr lang="zh-CN" altLang="en-US" sz="1800">
            <a:latin typeface="微软雅黑" panose="020B0503020204020204" pitchFamily="34" charset="-122"/>
            <a:ea typeface="微软雅黑" panose="020B0503020204020204" pitchFamily="34" charset="-122"/>
          </a:endParaRPr>
        </a:p>
      </dgm:t>
    </dgm:pt>
    <dgm:pt modelId="{09CEC5D9-5C8A-4590-A93A-B6976DA0275C}" type="pres">
      <dgm:prSet presAssocID="{A417F075-1672-47C3-B34F-96C72B0A23EC}" presName="Name0" presStyleCnt="0">
        <dgm:presLayoutVars>
          <dgm:dir/>
          <dgm:animLvl val="lvl"/>
          <dgm:resizeHandles val="exact"/>
        </dgm:presLayoutVars>
      </dgm:prSet>
      <dgm:spPr/>
      <dgm:t>
        <a:bodyPr/>
        <a:lstStyle/>
        <a:p>
          <a:endParaRPr lang="zh-CN" altLang="en-US"/>
        </a:p>
      </dgm:t>
    </dgm:pt>
    <dgm:pt modelId="{4CED3C1A-8FB3-4B18-851D-19955A3794E2}" type="pres">
      <dgm:prSet presAssocID="{BDA62A2E-1E72-4EA5-8BBD-C04C444151DD}" presName="parTxOnly" presStyleLbl="node1" presStyleIdx="0" presStyleCnt="7">
        <dgm:presLayoutVars>
          <dgm:chMax val="0"/>
          <dgm:chPref val="0"/>
          <dgm:bulletEnabled val="1"/>
        </dgm:presLayoutVars>
      </dgm:prSet>
      <dgm:spPr/>
      <dgm:t>
        <a:bodyPr/>
        <a:lstStyle/>
        <a:p>
          <a:endParaRPr lang="zh-CN" altLang="en-US"/>
        </a:p>
      </dgm:t>
    </dgm:pt>
    <dgm:pt modelId="{9D43362C-E100-43F2-A40A-9014C5B51F80}" type="pres">
      <dgm:prSet presAssocID="{13047925-8A05-4310-9CC5-6B9C0AC97BF0}" presName="parTxOnlySpace" presStyleCnt="0"/>
      <dgm:spPr/>
    </dgm:pt>
    <dgm:pt modelId="{A17B110F-621E-4760-8953-0BD1C717B50A}" type="pres">
      <dgm:prSet presAssocID="{9AB70FA7-45F6-4750-8B3A-3C43E21E8BEC}" presName="parTxOnly" presStyleLbl="node1" presStyleIdx="1" presStyleCnt="7">
        <dgm:presLayoutVars>
          <dgm:chMax val="0"/>
          <dgm:chPref val="0"/>
          <dgm:bulletEnabled val="1"/>
        </dgm:presLayoutVars>
      </dgm:prSet>
      <dgm:spPr/>
      <dgm:t>
        <a:bodyPr/>
        <a:lstStyle/>
        <a:p>
          <a:endParaRPr lang="zh-CN" altLang="en-US"/>
        </a:p>
      </dgm:t>
    </dgm:pt>
    <dgm:pt modelId="{8B62078D-C7D7-4296-B320-8D7829BDED79}" type="pres">
      <dgm:prSet presAssocID="{73AC637F-1046-4CE0-AFBB-881CBA5DFD9C}" presName="parTxOnlySpace" presStyleCnt="0"/>
      <dgm:spPr/>
    </dgm:pt>
    <dgm:pt modelId="{453E8642-A3D9-4082-98DE-38ADFF433CD8}" type="pres">
      <dgm:prSet presAssocID="{01C8D0BD-53E6-49E8-945D-9B2671C2C8E4}" presName="parTxOnly" presStyleLbl="node1" presStyleIdx="2" presStyleCnt="7">
        <dgm:presLayoutVars>
          <dgm:chMax val="0"/>
          <dgm:chPref val="0"/>
          <dgm:bulletEnabled val="1"/>
        </dgm:presLayoutVars>
      </dgm:prSet>
      <dgm:spPr/>
      <dgm:t>
        <a:bodyPr/>
        <a:lstStyle/>
        <a:p>
          <a:endParaRPr lang="zh-CN" altLang="en-US"/>
        </a:p>
      </dgm:t>
    </dgm:pt>
    <dgm:pt modelId="{A47C49D7-BBBE-47FF-A555-7D80020D5EE2}" type="pres">
      <dgm:prSet presAssocID="{6BDEB4C4-CC85-4741-80D3-015C69BE81AB}" presName="parTxOnlySpace" presStyleCnt="0"/>
      <dgm:spPr/>
    </dgm:pt>
    <dgm:pt modelId="{C9360E55-0C6E-49E9-AD24-E19D6987D49F}" type="pres">
      <dgm:prSet presAssocID="{6E415650-5898-4A3B-B92F-957C9A5C1787}" presName="parTxOnly" presStyleLbl="node1" presStyleIdx="3" presStyleCnt="7">
        <dgm:presLayoutVars>
          <dgm:chMax val="0"/>
          <dgm:chPref val="0"/>
          <dgm:bulletEnabled val="1"/>
        </dgm:presLayoutVars>
      </dgm:prSet>
      <dgm:spPr/>
      <dgm:t>
        <a:bodyPr/>
        <a:lstStyle/>
        <a:p>
          <a:endParaRPr lang="zh-CN" altLang="en-US"/>
        </a:p>
      </dgm:t>
    </dgm:pt>
    <dgm:pt modelId="{CE3ECC80-B411-4B1E-AEEA-9DBB4353B7CD}" type="pres">
      <dgm:prSet presAssocID="{7D587418-A810-40A6-AA8E-D7EB7C8D25B4}" presName="parTxOnlySpace" presStyleCnt="0"/>
      <dgm:spPr/>
    </dgm:pt>
    <dgm:pt modelId="{94B1C763-7CC2-46D3-8006-51B169F9A58D}" type="pres">
      <dgm:prSet presAssocID="{4A287C8C-3D7A-48CD-99E9-67744CD9334A}" presName="parTxOnly" presStyleLbl="node1" presStyleIdx="4" presStyleCnt="7">
        <dgm:presLayoutVars>
          <dgm:chMax val="0"/>
          <dgm:chPref val="0"/>
          <dgm:bulletEnabled val="1"/>
        </dgm:presLayoutVars>
      </dgm:prSet>
      <dgm:spPr/>
      <dgm:t>
        <a:bodyPr/>
        <a:lstStyle/>
        <a:p>
          <a:endParaRPr lang="zh-CN" altLang="en-US"/>
        </a:p>
      </dgm:t>
    </dgm:pt>
    <dgm:pt modelId="{D2E76566-36F8-4D00-A556-CFCFB107BF18}" type="pres">
      <dgm:prSet presAssocID="{69BD444A-A549-44A1-8B01-6F4F449A2231}" presName="parTxOnlySpace" presStyleCnt="0"/>
      <dgm:spPr/>
    </dgm:pt>
    <dgm:pt modelId="{7213913C-7520-43C4-8AE8-9C13DC20ED29}" type="pres">
      <dgm:prSet presAssocID="{8802C28A-1272-4CBD-ABA6-D0717B4CD58E}" presName="parTxOnly" presStyleLbl="node1" presStyleIdx="5" presStyleCnt="7">
        <dgm:presLayoutVars>
          <dgm:chMax val="0"/>
          <dgm:chPref val="0"/>
          <dgm:bulletEnabled val="1"/>
        </dgm:presLayoutVars>
      </dgm:prSet>
      <dgm:spPr/>
      <dgm:t>
        <a:bodyPr/>
        <a:lstStyle/>
        <a:p>
          <a:endParaRPr lang="zh-CN" altLang="en-US"/>
        </a:p>
      </dgm:t>
    </dgm:pt>
    <dgm:pt modelId="{DFE7D889-2215-417E-AC46-BA3A80F02518}" type="pres">
      <dgm:prSet presAssocID="{55EFB171-FEDF-4E5B-A541-1B80561261EB}" presName="parTxOnlySpace" presStyleCnt="0"/>
      <dgm:spPr/>
    </dgm:pt>
    <dgm:pt modelId="{DC19D59C-48EC-4E06-AF8F-F507DC431961}" type="pres">
      <dgm:prSet presAssocID="{C692AB95-DF5D-42C3-9CA8-9F883D719812}" presName="parTxOnly" presStyleLbl="node1" presStyleIdx="6" presStyleCnt="7">
        <dgm:presLayoutVars>
          <dgm:chMax val="0"/>
          <dgm:chPref val="0"/>
          <dgm:bulletEnabled val="1"/>
        </dgm:presLayoutVars>
      </dgm:prSet>
      <dgm:spPr/>
      <dgm:t>
        <a:bodyPr/>
        <a:lstStyle/>
        <a:p>
          <a:endParaRPr lang="zh-CN" altLang="en-US"/>
        </a:p>
      </dgm:t>
    </dgm:pt>
  </dgm:ptLst>
  <dgm:cxnLst>
    <dgm:cxn modelId="{A95D5248-D067-4485-84B9-92CA09B43B53}" type="presOf" srcId="{C692AB95-DF5D-42C3-9CA8-9F883D719812}" destId="{DC19D59C-48EC-4E06-AF8F-F507DC431961}" srcOrd="0" destOrd="0" presId="urn:microsoft.com/office/officeart/2005/8/layout/chevron1"/>
    <dgm:cxn modelId="{DA815B53-DC88-4077-A6C4-E6CDCE28C957}" srcId="{A417F075-1672-47C3-B34F-96C72B0A23EC}" destId="{9AB70FA7-45F6-4750-8B3A-3C43E21E8BEC}" srcOrd="1" destOrd="0" parTransId="{742F8126-C224-4DCE-88F0-864DD2D6E992}" sibTransId="{73AC637F-1046-4CE0-AFBB-881CBA5DFD9C}"/>
    <dgm:cxn modelId="{0D3897BD-EEB7-4B7D-8AD2-6D2530D81279}" type="presOf" srcId="{BDA62A2E-1E72-4EA5-8BBD-C04C444151DD}" destId="{4CED3C1A-8FB3-4B18-851D-19955A3794E2}" srcOrd="0" destOrd="0" presId="urn:microsoft.com/office/officeart/2005/8/layout/chevron1"/>
    <dgm:cxn modelId="{4FBF5B0E-FF44-4331-8079-96A95527B80E}" srcId="{A417F075-1672-47C3-B34F-96C72B0A23EC}" destId="{C692AB95-DF5D-42C3-9CA8-9F883D719812}" srcOrd="6" destOrd="0" parTransId="{E7782998-1FF2-418C-A60D-E8557F4D2667}" sibTransId="{0C5198B1-CFC9-444B-A058-4E44DE1D4549}"/>
    <dgm:cxn modelId="{2040BEAE-A415-4A90-8565-2BCB1B9745A2}" type="presOf" srcId="{01C8D0BD-53E6-49E8-945D-9B2671C2C8E4}" destId="{453E8642-A3D9-4082-98DE-38ADFF433CD8}" srcOrd="0" destOrd="0" presId="urn:microsoft.com/office/officeart/2005/8/layout/chevron1"/>
    <dgm:cxn modelId="{46BC116E-24C1-4616-AB0D-85A6E81AD521}" srcId="{A417F075-1672-47C3-B34F-96C72B0A23EC}" destId="{4A287C8C-3D7A-48CD-99E9-67744CD9334A}" srcOrd="4" destOrd="0" parTransId="{06486933-7B55-4AD3-9574-AD9A0419AE2A}" sibTransId="{69BD444A-A549-44A1-8B01-6F4F449A2231}"/>
    <dgm:cxn modelId="{31945B54-E69C-4081-846A-D3562C157600}" type="presOf" srcId="{9AB70FA7-45F6-4750-8B3A-3C43E21E8BEC}" destId="{A17B110F-621E-4760-8953-0BD1C717B50A}" srcOrd="0" destOrd="0" presId="urn:microsoft.com/office/officeart/2005/8/layout/chevron1"/>
    <dgm:cxn modelId="{EB769482-449D-4C47-9DEA-E189F20908D3}" srcId="{A417F075-1672-47C3-B34F-96C72B0A23EC}" destId="{BDA62A2E-1E72-4EA5-8BBD-C04C444151DD}" srcOrd="0" destOrd="0" parTransId="{68FF30B1-BFDF-4D2C-96D2-F57DDDD5D036}" sibTransId="{13047925-8A05-4310-9CC5-6B9C0AC97BF0}"/>
    <dgm:cxn modelId="{8EBAB8DB-B0FC-4F24-BC35-C83BFFCA7522}" srcId="{A417F075-1672-47C3-B34F-96C72B0A23EC}" destId="{6E415650-5898-4A3B-B92F-957C9A5C1787}" srcOrd="3" destOrd="0" parTransId="{116FE55C-DB34-4316-8DB8-D4481644349E}" sibTransId="{7D587418-A810-40A6-AA8E-D7EB7C8D25B4}"/>
    <dgm:cxn modelId="{754A3781-2A63-4A72-AEFB-B25A8A7E4AB6}" type="presOf" srcId="{A417F075-1672-47C3-B34F-96C72B0A23EC}" destId="{09CEC5D9-5C8A-4590-A93A-B6976DA0275C}" srcOrd="0" destOrd="0" presId="urn:microsoft.com/office/officeart/2005/8/layout/chevron1"/>
    <dgm:cxn modelId="{954E75C4-361C-45E5-A18E-EA7EE0DE6D71}" type="presOf" srcId="{8802C28A-1272-4CBD-ABA6-D0717B4CD58E}" destId="{7213913C-7520-43C4-8AE8-9C13DC20ED29}" srcOrd="0" destOrd="0" presId="urn:microsoft.com/office/officeart/2005/8/layout/chevron1"/>
    <dgm:cxn modelId="{41589C4F-ADCD-4CD5-BD67-15953D41FC9A}" type="presOf" srcId="{6E415650-5898-4A3B-B92F-957C9A5C1787}" destId="{C9360E55-0C6E-49E9-AD24-E19D6987D49F}" srcOrd="0" destOrd="0" presId="urn:microsoft.com/office/officeart/2005/8/layout/chevron1"/>
    <dgm:cxn modelId="{F954CC4B-22CB-4F9D-BD33-8C87A090434B}" type="presOf" srcId="{4A287C8C-3D7A-48CD-99E9-67744CD9334A}" destId="{94B1C763-7CC2-46D3-8006-51B169F9A58D}" srcOrd="0" destOrd="0" presId="urn:microsoft.com/office/officeart/2005/8/layout/chevron1"/>
    <dgm:cxn modelId="{3931E99C-CD06-4E77-807A-325632454043}" srcId="{A417F075-1672-47C3-B34F-96C72B0A23EC}" destId="{8802C28A-1272-4CBD-ABA6-D0717B4CD58E}" srcOrd="5" destOrd="0" parTransId="{D59A40AF-FB01-438D-9005-FF02D8C32AD2}" sibTransId="{55EFB171-FEDF-4E5B-A541-1B80561261EB}"/>
    <dgm:cxn modelId="{001F0A98-9EB6-4139-8206-06E79743EE8A}" srcId="{A417F075-1672-47C3-B34F-96C72B0A23EC}" destId="{01C8D0BD-53E6-49E8-945D-9B2671C2C8E4}" srcOrd="2" destOrd="0" parTransId="{0AA97A7F-2E16-463D-8DCE-ADF4C2FF1107}" sibTransId="{6BDEB4C4-CC85-4741-80D3-015C69BE81AB}"/>
    <dgm:cxn modelId="{52BBE43B-1350-46E4-BD4D-74BA1CF4D7F3}" type="presParOf" srcId="{09CEC5D9-5C8A-4590-A93A-B6976DA0275C}" destId="{4CED3C1A-8FB3-4B18-851D-19955A3794E2}" srcOrd="0" destOrd="0" presId="urn:microsoft.com/office/officeart/2005/8/layout/chevron1"/>
    <dgm:cxn modelId="{F7932CDB-675D-449A-9B95-9272A08945F0}" type="presParOf" srcId="{09CEC5D9-5C8A-4590-A93A-B6976DA0275C}" destId="{9D43362C-E100-43F2-A40A-9014C5B51F80}" srcOrd="1" destOrd="0" presId="urn:microsoft.com/office/officeart/2005/8/layout/chevron1"/>
    <dgm:cxn modelId="{9191D734-2C8E-40CD-A64B-0D908D5E65C6}" type="presParOf" srcId="{09CEC5D9-5C8A-4590-A93A-B6976DA0275C}" destId="{A17B110F-621E-4760-8953-0BD1C717B50A}" srcOrd="2" destOrd="0" presId="urn:microsoft.com/office/officeart/2005/8/layout/chevron1"/>
    <dgm:cxn modelId="{1A3958C3-5DA9-4631-B453-DC194D1EA6EF}" type="presParOf" srcId="{09CEC5D9-5C8A-4590-A93A-B6976DA0275C}" destId="{8B62078D-C7D7-4296-B320-8D7829BDED79}" srcOrd="3" destOrd="0" presId="urn:microsoft.com/office/officeart/2005/8/layout/chevron1"/>
    <dgm:cxn modelId="{36AAE7F4-DC22-4736-9D0E-630F8B29E5C6}" type="presParOf" srcId="{09CEC5D9-5C8A-4590-A93A-B6976DA0275C}" destId="{453E8642-A3D9-4082-98DE-38ADFF433CD8}" srcOrd="4" destOrd="0" presId="urn:microsoft.com/office/officeart/2005/8/layout/chevron1"/>
    <dgm:cxn modelId="{8F13EFB2-286C-4EA5-AAF4-8ABFDB20C51F}" type="presParOf" srcId="{09CEC5D9-5C8A-4590-A93A-B6976DA0275C}" destId="{A47C49D7-BBBE-47FF-A555-7D80020D5EE2}" srcOrd="5" destOrd="0" presId="urn:microsoft.com/office/officeart/2005/8/layout/chevron1"/>
    <dgm:cxn modelId="{3C032134-57F7-4676-AFD9-7C823E091D1D}" type="presParOf" srcId="{09CEC5D9-5C8A-4590-A93A-B6976DA0275C}" destId="{C9360E55-0C6E-49E9-AD24-E19D6987D49F}" srcOrd="6" destOrd="0" presId="urn:microsoft.com/office/officeart/2005/8/layout/chevron1"/>
    <dgm:cxn modelId="{305323F8-253F-41FE-B94C-846231B79774}" type="presParOf" srcId="{09CEC5D9-5C8A-4590-A93A-B6976DA0275C}" destId="{CE3ECC80-B411-4B1E-AEEA-9DBB4353B7CD}" srcOrd="7" destOrd="0" presId="urn:microsoft.com/office/officeart/2005/8/layout/chevron1"/>
    <dgm:cxn modelId="{297291C4-967C-4C3C-89A6-4EFE98342A1E}" type="presParOf" srcId="{09CEC5D9-5C8A-4590-A93A-B6976DA0275C}" destId="{94B1C763-7CC2-46D3-8006-51B169F9A58D}" srcOrd="8" destOrd="0" presId="urn:microsoft.com/office/officeart/2005/8/layout/chevron1"/>
    <dgm:cxn modelId="{B4BE0261-B367-4C4C-B92A-0720989D76D8}" type="presParOf" srcId="{09CEC5D9-5C8A-4590-A93A-B6976DA0275C}" destId="{D2E76566-36F8-4D00-A556-CFCFB107BF18}" srcOrd="9" destOrd="0" presId="urn:microsoft.com/office/officeart/2005/8/layout/chevron1"/>
    <dgm:cxn modelId="{F3DB0E5A-D9FD-4130-95D2-D4EF02C2B6C1}" type="presParOf" srcId="{09CEC5D9-5C8A-4590-A93A-B6976DA0275C}" destId="{7213913C-7520-43C4-8AE8-9C13DC20ED29}" srcOrd="10" destOrd="0" presId="urn:microsoft.com/office/officeart/2005/8/layout/chevron1"/>
    <dgm:cxn modelId="{C0BA2DE0-9C9E-45FC-ABAE-E2853BC3A7A4}" type="presParOf" srcId="{09CEC5D9-5C8A-4590-A93A-B6976DA0275C}" destId="{DFE7D889-2215-417E-AC46-BA3A80F02518}" srcOrd="11" destOrd="0" presId="urn:microsoft.com/office/officeart/2005/8/layout/chevron1"/>
    <dgm:cxn modelId="{AD9E4A50-CBFD-451B-A410-14A5845DA1AF}" type="presParOf" srcId="{09CEC5D9-5C8A-4590-A93A-B6976DA0275C}" destId="{DC19D59C-48EC-4E06-AF8F-F507DC431961}" srcOrd="12"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F7E765B-A4F7-415F-8A2D-6B36B81097D2}" type="doc">
      <dgm:prSet loTypeId="urn:microsoft.com/office/officeart/2008/layout/LinedList" loCatId="hierarchy" qsTypeId="urn:microsoft.com/office/officeart/2005/8/quickstyle/simple1" qsCatId="simple" csTypeId="urn:microsoft.com/office/officeart/2005/8/colors/accent1_2" csCatId="accent1" phldr="1"/>
      <dgm:spPr/>
      <dgm:t>
        <a:bodyPr/>
        <a:lstStyle/>
        <a:p>
          <a:endParaRPr lang="zh-CN" altLang="en-US"/>
        </a:p>
      </dgm:t>
    </dgm:pt>
    <dgm:pt modelId="{E9F7676A-EC0E-4CE7-A0D0-41CAFA26467A}">
      <dgm:prSet phldrT="[文本]" custT="1"/>
      <dgm:spPr>
        <a:noFill/>
        <a:ln>
          <a:noFill/>
        </a:ln>
        <a:effectLst>
          <a:outerShdw blurRad="50800" dist="38100" dir="2700000" algn="tl" rotWithShape="0">
            <a:prstClr val="black">
              <a:alpha val="40000"/>
            </a:prstClr>
          </a:outerShdw>
        </a:effectLst>
      </dgm:spPr>
      <dgm:t>
        <a:bodyPr/>
        <a:lstStyle/>
        <a:p>
          <a:pPr algn="just"/>
          <a:r>
            <a:rPr lang="zh-CN" altLang="en-US" sz="1800" b="0" i="0" dirty="0" smtClean="0">
              <a:solidFill>
                <a:srgbClr val="3D61A3"/>
              </a:solidFill>
              <a:latin typeface="微软雅黑" panose="020B0503020204020204" pitchFamily="34" charset="-122"/>
              <a:ea typeface="微软雅黑" panose="020B0503020204020204" pitchFamily="34" charset="-122"/>
            </a:rPr>
            <a:t>各成员在贸易便利化领域的普遍义务</a:t>
          </a:r>
          <a:endParaRPr lang="zh-CN" altLang="en-US" sz="1800" b="0" dirty="0">
            <a:solidFill>
              <a:srgbClr val="3D61A3"/>
            </a:solidFill>
            <a:latin typeface="微软雅黑" panose="020B0503020204020204" pitchFamily="34" charset="-122"/>
            <a:ea typeface="微软雅黑" panose="020B0503020204020204" pitchFamily="34" charset="-122"/>
          </a:endParaRPr>
        </a:p>
      </dgm:t>
    </dgm:pt>
    <dgm:pt modelId="{AE3D0CA4-300F-410D-AE9C-A7148BF08182}" type="parTrans" cxnId="{26CA97D3-B213-48DB-BAF5-88C2CCB4DEC3}">
      <dgm:prSet/>
      <dgm:spPr/>
      <dgm:t>
        <a:bodyPr/>
        <a:lstStyle/>
        <a:p>
          <a:endParaRPr lang="zh-CN" altLang="en-US" sz="3600" b="0">
            <a:solidFill>
              <a:srgbClr val="3D61A3"/>
            </a:solidFill>
            <a:latin typeface="微软雅黑" panose="020B0503020204020204" pitchFamily="34" charset="-122"/>
            <a:ea typeface="微软雅黑" panose="020B0503020204020204" pitchFamily="34" charset="-122"/>
          </a:endParaRPr>
        </a:p>
      </dgm:t>
    </dgm:pt>
    <dgm:pt modelId="{B263F840-CF9E-4B45-809C-8496E27DB524}" type="sibTrans" cxnId="{26CA97D3-B213-48DB-BAF5-88C2CCB4DEC3}">
      <dgm:prSet/>
      <dgm:spPr/>
      <dgm:t>
        <a:bodyPr/>
        <a:lstStyle/>
        <a:p>
          <a:endParaRPr lang="zh-CN" altLang="en-US" sz="3600" b="0">
            <a:solidFill>
              <a:srgbClr val="3D61A3"/>
            </a:solidFill>
            <a:latin typeface="微软雅黑" panose="020B0503020204020204" pitchFamily="34" charset="-122"/>
            <a:ea typeface="微软雅黑" panose="020B0503020204020204" pitchFamily="34" charset="-122"/>
          </a:endParaRPr>
        </a:p>
      </dgm:t>
    </dgm:pt>
    <dgm:pt modelId="{8D88F926-A6E1-4858-AA97-2D06D1A4F476}">
      <dgm:prSet phldrT="[文本]" custT="1"/>
      <dgm:spPr/>
      <dgm:t>
        <a:bodyPr/>
        <a:lstStyle/>
        <a:p>
          <a:r>
            <a:rPr lang="zh-CN" altLang="en-US" sz="1400" b="0" i="0" dirty="0" smtClean="0">
              <a:solidFill>
                <a:srgbClr val="3D61A3"/>
              </a:solidFill>
              <a:latin typeface="微软雅黑" panose="020B0503020204020204" pitchFamily="34" charset="-122"/>
              <a:ea typeface="微软雅黑" panose="020B0503020204020204" pitchFamily="34" charset="-122"/>
            </a:rPr>
            <a:t>信息的公布与获得</a:t>
          </a:r>
          <a:endParaRPr lang="zh-CN" altLang="en-US" sz="1400" b="0" dirty="0">
            <a:solidFill>
              <a:srgbClr val="3D61A3"/>
            </a:solidFill>
            <a:latin typeface="微软雅黑" panose="020B0503020204020204" pitchFamily="34" charset="-122"/>
            <a:ea typeface="微软雅黑" panose="020B0503020204020204" pitchFamily="34" charset="-122"/>
          </a:endParaRPr>
        </a:p>
      </dgm:t>
    </dgm:pt>
    <dgm:pt modelId="{87FE27CE-137E-4784-BE42-7E8427EA3FFD}" type="parTrans" cxnId="{004DE322-5771-4B21-96B1-EF20559A3CDB}">
      <dgm:prSet/>
      <dgm:spPr/>
      <dgm:t>
        <a:bodyPr/>
        <a:lstStyle/>
        <a:p>
          <a:endParaRPr lang="zh-CN" altLang="en-US" sz="3600" b="0">
            <a:solidFill>
              <a:srgbClr val="3D61A3"/>
            </a:solidFill>
            <a:latin typeface="微软雅黑" panose="020B0503020204020204" pitchFamily="34" charset="-122"/>
            <a:ea typeface="微软雅黑" panose="020B0503020204020204" pitchFamily="34" charset="-122"/>
          </a:endParaRPr>
        </a:p>
      </dgm:t>
    </dgm:pt>
    <dgm:pt modelId="{73AFF953-5CB7-4AAA-A74C-E30EF5D9D9EE}" type="sibTrans" cxnId="{004DE322-5771-4B21-96B1-EF20559A3CDB}">
      <dgm:prSet/>
      <dgm:spPr/>
      <dgm:t>
        <a:bodyPr/>
        <a:lstStyle/>
        <a:p>
          <a:endParaRPr lang="zh-CN" altLang="en-US" sz="3600" b="0">
            <a:solidFill>
              <a:srgbClr val="3D61A3"/>
            </a:solidFill>
            <a:latin typeface="微软雅黑" panose="020B0503020204020204" pitchFamily="34" charset="-122"/>
            <a:ea typeface="微软雅黑" panose="020B0503020204020204" pitchFamily="34" charset="-122"/>
          </a:endParaRPr>
        </a:p>
      </dgm:t>
    </dgm:pt>
    <dgm:pt modelId="{BB6ABE80-7E6B-4860-B3D5-3B50C407CB27}">
      <dgm:prSet phldrT="[文本]" custT="1"/>
      <dgm:spPr/>
      <dgm:t>
        <a:bodyPr/>
        <a:lstStyle/>
        <a:p>
          <a:r>
            <a:rPr lang="zh-CN" altLang="en-US" sz="1400" b="0" i="0" dirty="0" smtClean="0">
              <a:solidFill>
                <a:srgbClr val="3D61A3"/>
              </a:solidFill>
              <a:latin typeface="微软雅黑" panose="020B0503020204020204" pitchFamily="34" charset="-122"/>
              <a:ea typeface="微软雅黑" panose="020B0503020204020204" pitchFamily="34" charset="-122"/>
            </a:rPr>
            <a:t>评论机会、生效前信息及磋商</a:t>
          </a:r>
          <a:endParaRPr lang="zh-CN" altLang="en-US" sz="1400" b="0" dirty="0">
            <a:solidFill>
              <a:srgbClr val="3D61A3"/>
            </a:solidFill>
            <a:latin typeface="微软雅黑" panose="020B0503020204020204" pitchFamily="34" charset="-122"/>
            <a:ea typeface="微软雅黑" panose="020B0503020204020204" pitchFamily="34" charset="-122"/>
          </a:endParaRPr>
        </a:p>
      </dgm:t>
    </dgm:pt>
    <dgm:pt modelId="{1D1DA1EA-57D9-40DA-B98A-02BBD9FD8951}" type="parTrans" cxnId="{40D37E18-44EC-42AC-A08B-AD4CDA39C664}">
      <dgm:prSet/>
      <dgm:spPr/>
      <dgm:t>
        <a:bodyPr/>
        <a:lstStyle/>
        <a:p>
          <a:endParaRPr lang="zh-CN" altLang="en-US" sz="3600" b="0">
            <a:solidFill>
              <a:srgbClr val="3D61A3"/>
            </a:solidFill>
            <a:latin typeface="微软雅黑" panose="020B0503020204020204" pitchFamily="34" charset="-122"/>
            <a:ea typeface="微软雅黑" panose="020B0503020204020204" pitchFamily="34" charset="-122"/>
          </a:endParaRPr>
        </a:p>
      </dgm:t>
    </dgm:pt>
    <dgm:pt modelId="{11664473-B3A5-4418-86F8-F2AB52F5F85B}" type="sibTrans" cxnId="{40D37E18-44EC-42AC-A08B-AD4CDA39C664}">
      <dgm:prSet/>
      <dgm:spPr/>
      <dgm:t>
        <a:bodyPr/>
        <a:lstStyle/>
        <a:p>
          <a:endParaRPr lang="zh-CN" altLang="en-US" sz="3600" b="0">
            <a:solidFill>
              <a:srgbClr val="3D61A3"/>
            </a:solidFill>
            <a:latin typeface="微软雅黑" panose="020B0503020204020204" pitchFamily="34" charset="-122"/>
            <a:ea typeface="微软雅黑" panose="020B0503020204020204" pitchFamily="34" charset="-122"/>
          </a:endParaRPr>
        </a:p>
      </dgm:t>
    </dgm:pt>
    <dgm:pt modelId="{285C6B7E-D23C-4B52-9966-F674605D373C}">
      <dgm:prSet phldrT="[文本]" custT="1"/>
      <dgm:spPr/>
      <dgm:t>
        <a:bodyPr/>
        <a:lstStyle/>
        <a:p>
          <a:r>
            <a:rPr lang="zh-CN" altLang="en-US" sz="1400" b="0" i="0" smtClean="0">
              <a:solidFill>
                <a:srgbClr val="3D61A3"/>
              </a:solidFill>
              <a:latin typeface="微软雅黑" panose="020B0503020204020204" pitchFamily="34" charset="-122"/>
              <a:ea typeface="微软雅黑" panose="020B0503020204020204" pitchFamily="34" charset="-122"/>
            </a:rPr>
            <a:t>预裁定</a:t>
          </a:r>
          <a:endParaRPr lang="zh-CN" altLang="en-US" sz="1400" b="0" dirty="0">
            <a:solidFill>
              <a:srgbClr val="3D61A3"/>
            </a:solidFill>
            <a:latin typeface="微软雅黑" panose="020B0503020204020204" pitchFamily="34" charset="-122"/>
            <a:ea typeface="微软雅黑" panose="020B0503020204020204" pitchFamily="34" charset="-122"/>
          </a:endParaRPr>
        </a:p>
      </dgm:t>
    </dgm:pt>
    <dgm:pt modelId="{F5A6A915-BA42-4D70-9C50-267317B24A8D}" type="parTrans" cxnId="{7A91816E-C5BA-4466-A973-E8AD7FC78A9E}">
      <dgm:prSet/>
      <dgm:spPr/>
      <dgm:t>
        <a:bodyPr/>
        <a:lstStyle/>
        <a:p>
          <a:endParaRPr lang="zh-CN" altLang="en-US" sz="3600" b="0">
            <a:solidFill>
              <a:srgbClr val="3D61A3"/>
            </a:solidFill>
            <a:latin typeface="微软雅黑" panose="020B0503020204020204" pitchFamily="34" charset="-122"/>
            <a:ea typeface="微软雅黑" panose="020B0503020204020204" pitchFamily="34" charset="-122"/>
          </a:endParaRPr>
        </a:p>
      </dgm:t>
    </dgm:pt>
    <dgm:pt modelId="{A47EB60A-556D-424E-89D4-B72C02CBE724}" type="sibTrans" cxnId="{7A91816E-C5BA-4466-A973-E8AD7FC78A9E}">
      <dgm:prSet/>
      <dgm:spPr/>
      <dgm:t>
        <a:bodyPr/>
        <a:lstStyle/>
        <a:p>
          <a:endParaRPr lang="zh-CN" altLang="en-US" sz="3600" b="0">
            <a:solidFill>
              <a:srgbClr val="3D61A3"/>
            </a:solidFill>
            <a:latin typeface="微软雅黑" panose="020B0503020204020204" pitchFamily="34" charset="-122"/>
            <a:ea typeface="微软雅黑" panose="020B0503020204020204" pitchFamily="34" charset="-122"/>
          </a:endParaRPr>
        </a:p>
      </dgm:t>
    </dgm:pt>
    <dgm:pt modelId="{5D2DE33A-0BAB-4B4F-88EF-71C555988B44}">
      <dgm:prSet phldrT="[文本]" custT="1"/>
      <dgm:spPr/>
      <dgm:t>
        <a:bodyPr/>
        <a:lstStyle/>
        <a:p>
          <a:r>
            <a:rPr lang="zh-CN" altLang="en-US" sz="1400" b="0" i="0" smtClean="0">
              <a:solidFill>
                <a:srgbClr val="3D61A3"/>
              </a:solidFill>
              <a:latin typeface="微软雅黑" panose="020B0503020204020204" pitchFamily="34" charset="-122"/>
              <a:ea typeface="微软雅黑" panose="020B0503020204020204" pitchFamily="34" charset="-122"/>
            </a:rPr>
            <a:t>上诉或审查程序</a:t>
          </a:r>
          <a:endParaRPr lang="zh-CN" altLang="en-US" sz="1400" b="0" dirty="0">
            <a:solidFill>
              <a:srgbClr val="3D61A3"/>
            </a:solidFill>
            <a:latin typeface="微软雅黑" panose="020B0503020204020204" pitchFamily="34" charset="-122"/>
            <a:ea typeface="微软雅黑" panose="020B0503020204020204" pitchFamily="34" charset="-122"/>
          </a:endParaRPr>
        </a:p>
      </dgm:t>
    </dgm:pt>
    <dgm:pt modelId="{04D5E86B-EF72-4D9B-B674-8690FB8D51A4}" type="parTrans" cxnId="{116CDAB5-670F-4AEC-8BEB-5A8AE5268F74}">
      <dgm:prSet/>
      <dgm:spPr/>
      <dgm:t>
        <a:bodyPr/>
        <a:lstStyle/>
        <a:p>
          <a:endParaRPr lang="zh-CN" altLang="en-US" sz="3600" b="0">
            <a:solidFill>
              <a:srgbClr val="3D61A3"/>
            </a:solidFill>
            <a:latin typeface="微软雅黑" panose="020B0503020204020204" pitchFamily="34" charset="-122"/>
            <a:ea typeface="微软雅黑" panose="020B0503020204020204" pitchFamily="34" charset="-122"/>
          </a:endParaRPr>
        </a:p>
      </dgm:t>
    </dgm:pt>
    <dgm:pt modelId="{B3210158-3F47-488D-8C4C-5C28D1E4CF34}" type="sibTrans" cxnId="{116CDAB5-670F-4AEC-8BEB-5A8AE5268F74}">
      <dgm:prSet/>
      <dgm:spPr/>
      <dgm:t>
        <a:bodyPr/>
        <a:lstStyle/>
        <a:p>
          <a:endParaRPr lang="zh-CN" altLang="en-US" sz="3600" b="0">
            <a:solidFill>
              <a:srgbClr val="3D61A3"/>
            </a:solidFill>
            <a:latin typeface="微软雅黑" panose="020B0503020204020204" pitchFamily="34" charset="-122"/>
            <a:ea typeface="微软雅黑" panose="020B0503020204020204" pitchFamily="34" charset="-122"/>
          </a:endParaRPr>
        </a:p>
      </dgm:t>
    </dgm:pt>
    <dgm:pt modelId="{E5DD807C-A44D-48F3-A274-BC6B2133140D}">
      <dgm:prSet phldrT="[文本]" custT="1"/>
      <dgm:spPr/>
      <dgm:t>
        <a:bodyPr/>
        <a:lstStyle/>
        <a:p>
          <a:r>
            <a:rPr lang="zh-CN" altLang="en-US" sz="1400" b="0" i="0" dirty="0" smtClean="0">
              <a:solidFill>
                <a:srgbClr val="3D61A3"/>
              </a:solidFill>
              <a:latin typeface="微软雅黑" panose="020B0503020204020204" pitchFamily="34" charset="-122"/>
              <a:ea typeface="微软雅黑" panose="020B0503020204020204" pitchFamily="34" charset="-122"/>
            </a:rPr>
            <a:t>增强公正性、非歧视性及透明度的其他措施</a:t>
          </a:r>
          <a:endParaRPr lang="zh-CN" altLang="en-US" sz="1400" b="0" dirty="0">
            <a:solidFill>
              <a:srgbClr val="3D61A3"/>
            </a:solidFill>
            <a:latin typeface="微软雅黑" panose="020B0503020204020204" pitchFamily="34" charset="-122"/>
            <a:ea typeface="微软雅黑" panose="020B0503020204020204" pitchFamily="34" charset="-122"/>
          </a:endParaRPr>
        </a:p>
      </dgm:t>
    </dgm:pt>
    <dgm:pt modelId="{D659CDB1-2508-4E17-9B6D-78156B42D085}" type="parTrans" cxnId="{F2EE5B6C-3136-4DB4-8067-37134D52EF42}">
      <dgm:prSet/>
      <dgm:spPr/>
      <dgm:t>
        <a:bodyPr/>
        <a:lstStyle/>
        <a:p>
          <a:endParaRPr lang="zh-CN" altLang="en-US" sz="3600" b="0">
            <a:solidFill>
              <a:srgbClr val="3D61A3"/>
            </a:solidFill>
            <a:latin typeface="微软雅黑" panose="020B0503020204020204" pitchFamily="34" charset="-122"/>
            <a:ea typeface="微软雅黑" panose="020B0503020204020204" pitchFamily="34" charset="-122"/>
          </a:endParaRPr>
        </a:p>
      </dgm:t>
    </dgm:pt>
    <dgm:pt modelId="{84802395-F607-47EC-9B22-17B19CBBE4CB}" type="sibTrans" cxnId="{F2EE5B6C-3136-4DB4-8067-37134D52EF42}">
      <dgm:prSet/>
      <dgm:spPr/>
      <dgm:t>
        <a:bodyPr/>
        <a:lstStyle/>
        <a:p>
          <a:endParaRPr lang="zh-CN" altLang="en-US" sz="3600" b="0">
            <a:solidFill>
              <a:srgbClr val="3D61A3"/>
            </a:solidFill>
            <a:latin typeface="微软雅黑" panose="020B0503020204020204" pitchFamily="34" charset="-122"/>
            <a:ea typeface="微软雅黑" panose="020B0503020204020204" pitchFamily="34" charset="-122"/>
          </a:endParaRPr>
        </a:p>
      </dgm:t>
    </dgm:pt>
    <dgm:pt modelId="{376C440E-51A1-4F28-9E9C-F5F343192E23}">
      <dgm:prSet phldrT="[文本]" custT="1"/>
      <dgm:spPr/>
      <dgm:t>
        <a:bodyPr/>
        <a:lstStyle/>
        <a:p>
          <a:r>
            <a:rPr lang="zh-CN" altLang="en-US" sz="1400" b="0" i="0" dirty="0" smtClean="0">
              <a:solidFill>
                <a:srgbClr val="3D61A3"/>
              </a:solidFill>
              <a:latin typeface="微软雅黑" panose="020B0503020204020204" pitchFamily="34" charset="-122"/>
              <a:ea typeface="微软雅黑" panose="020B0503020204020204" pitchFamily="34" charset="-122"/>
            </a:rPr>
            <a:t>关于针对进出口或与进出口相关的规费、费用以及处罚的原则</a:t>
          </a:r>
          <a:endParaRPr lang="zh-CN" altLang="en-US" sz="1400" b="0" dirty="0">
            <a:solidFill>
              <a:srgbClr val="3D61A3"/>
            </a:solidFill>
            <a:latin typeface="微软雅黑" panose="020B0503020204020204" pitchFamily="34" charset="-122"/>
            <a:ea typeface="微软雅黑" panose="020B0503020204020204" pitchFamily="34" charset="-122"/>
          </a:endParaRPr>
        </a:p>
      </dgm:t>
    </dgm:pt>
    <dgm:pt modelId="{EEA4D956-67C4-4BCE-A23E-BA84974D9661}" type="parTrans" cxnId="{6B04F441-4C45-4FFA-BA29-58873D5E7229}">
      <dgm:prSet/>
      <dgm:spPr/>
      <dgm:t>
        <a:bodyPr/>
        <a:lstStyle/>
        <a:p>
          <a:endParaRPr lang="zh-CN" altLang="en-US" sz="3600" b="0">
            <a:solidFill>
              <a:srgbClr val="3D61A3"/>
            </a:solidFill>
            <a:latin typeface="微软雅黑" panose="020B0503020204020204" pitchFamily="34" charset="-122"/>
            <a:ea typeface="微软雅黑" panose="020B0503020204020204" pitchFamily="34" charset="-122"/>
          </a:endParaRPr>
        </a:p>
      </dgm:t>
    </dgm:pt>
    <dgm:pt modelId="{ED2EFBE7-8E8B-4851-A661-6C7D5C9BFA92}" type="sibTrans" cxnId="{6B04F441-4C45-4FFA-BA29-58873D5E7229}">
      <dgm:prSet/>
      <dgm:spPr/>
      <dgm:t>
        <a:bodyPr/>
        <a:lstStyle/>
        <a:p>
          <a:endParaRPr lang="zh-CN" altLang="en-US" sz="3600" b="0">
            <a:solidFill>
              <a:srgbClr val="3D61A3"/>
            </a:solidFill>
            <a:latin typeface="微软雅黑" panose="020B0503020204020204" pitchFamily="34" charset="-122"/>
            <a:ea typeface="微软雅黑" panose="020B0503020204020204" pitchFamily="34" charset="-122"/>
          </a:endParaRPr>
        </a:p>
      </dgm:t>
    </dgm:pt>
    <dgm:pt modelId="{31C9D310-2CFE-4931-BC85-A3AC9B4A9229}">
      <dgm:prSet phldrT="[文本]" custT="1"/>
      <dgm:spPr/>
      <dgm:t>
        <a:bodyPr/>
        <a:lstStyle/>
        <a:p>
          <a:r>
            <a:rPr lang="zh-CN" altLang="en-US" sz="1400" b="0" i="0" smtClean="0">
              <a:solidFill>
                <a:srgbClr val="3D61A3"/>
              </a:solidFill>
              <a:latin typeface="微软雅黑" panose="020B0503020204020204" pitchFamily="34" charset="-122"/>
              <a:ea typeface="微软雅黑" panose="020B0503020204020204" pitchFamily="34" charset="-122"/>
            </a:rPr>
            <a:t>货物放行与清关</a:t>
          </a:r>
          <a:endParaRPr lang="zh-CN" altLang="en-US" sz="1400" b="0" dirty="0">
            <a:solidFill>
              <a:srgbClr val="3D61A3"/>
            </a:solidFill>
            <a:latin typeface="微软雅黑" panose="020B0503020204020204" pitchFamily="34" charset="-122"/>
            <a:ea typeface="微软雅黑" panose="020B0503020204020204" pitchFamily="34" charset="-122"/>
          </a:endParaRPr>
        </a:p>
      </dgm:t>
    </dgm:pt>
    <dgm:pt modelId="{04289E88-C8A1-49F7-A9B5-36B3C9A085D0}" type="parTrans" cxnId="{78A4FB2E-5991-4A59-8EA8-66173D54EC05}">
      <dgm:prSet/>
      <dgm:spPr/>
      <dgm:t>
        <a:bodyPr/>
        <a:lstStyle/>
        <a:p>
          <a:endParaRPr lang="zh-CN" altLang="en-US" sz="3600" b="0">
            <a:solidFill>
              <a:srgbClr val="3D61A3"/>
            </a:solidFill>
            <a:latin typeface="微软雅黑" panose="020B0503020204020204" pitchFamily="34" charset="-122"/>
            <a:ea typeface="微软雅黑" panose="020B0503020204020204" pitchFamily="34" charset="-122"/>
          </a:endParaRPr>
        </a:p>
      </dgm:t>
    </dgm:pt>
    <dgm:pt modelId="{AB705EB6-1710-4AAD-85F9-56678DA22207}" type="sibTrans" cxnId="{78A4FB2E-5991-4A59-8EA8-66173D54EC05}">
      <dgm:prSet/>
      <dgm:spPr/>
      <dgm:t>
        <a:bodyPr/>
        <a:lstStyle/>
        <a:p>
          <a:endParaRPr lang="zh-CN" altLang="en-US" sz="3600" b="0">
            <a:solidFill>
              <a:srgbClr val="3D61A3"/>
            </a:solidFill>
            <a:latin typeface="微软雅黑" panose="020B0503020204020204" pitchFamily="34" charset="-122"/>
            <a:ea typeface="微软雅黑" panose="020B0503020204020204" pitchFamily="34" charset="-122"/>
          </a:endParaRPr>
        </a:p>
      </dgm:t>
    </dgm:pt>
    <dgm:pt modelId="{A64D4BB0-5EFB-4D32-89EA-0BEA976EBACB}">
      <dgm:prSet phldrT="[文本]" custT="1"/>
      <dgm:spPr/>
      <dgm:t>
        <a:bodyPr/>
        <a:lstStyle/>
        <a:p>
          <a:r>
            <a:rPr lang="zh-CN" altLang="en-US" sz="1400" b="0" i="0" smtClean="0">
              <a:solidFill>
                <a:srgbClr val="3D61A3"/>
              </a:solidFill>
              <a:latin typeface="微软雅黑" panose="020B0503020204020204" pitchFamily="34" charset="-122"/>
              <a:ea typeface="微软雅黑" panose="020B0503020204020204" pitchFamily="34" charset="-122"/>
            </a:rPr>
            <a:t>边境机构合作</a:t>
          </a:r>
          <a:endParaRPr lang="zh-CN" altLang="en-US" sz="1400" b="0" dirty="0">
            <a:solidFill>
              <a:srgbClr val="3D61A3"/>
            </a:solidFill>
            <a:latin typeface="微软雅黑" panose="020B0503020204020204" pitchFamily="34" charset="-122"/>
            <a:ea typeface="微软雅黑" panose="020B0503020204020204" pitchFamily="34" charset="-122"/>
          </a:endParaRPr>
        </a:p>
      </dgm:t>
    </dgm:pt>
    <dgm:pt modelId="{29A980F5-91D3-4FAF-9147-C62648AB9FA0}" type="parTrans" cxnId="{FC2C9D22-B5FF-4DF9-AFF1-C855B1604DA0}">
      <dgm:prSet/>
      <dgm:spPr/>
      <dgm:t>
        <a:bodyPr/>
        <a:lstStyle/>
        <a:p>
          <a:endParaRPr lang="zh-CN" altLang="en-US" sz="3600" b="0">
            <a:solidFill>
              <a:srgbClr val="3D61A3"/>
            </a:solidFill>
            <a:latin typeface="微软雅黑" panose="020B0503020204020204" pitchFamily="34" charset="-122"/>
            <a:ea typeface="微软雅黑" panose="020B0503020204020204" pitchFamily="34" charset="-122"/>
          </a:endParaRPr>
        </a:p>
      </dgm:t>
    </dgm:pt>
    <dgm:pt modelId="{4BA56333-F3D8-4C49-911E-70FAA2C382AB}" type="sibTrans" cxnId="{FC2C9D22-B5FF-4DF9-AFF1-C855B1604DA0}">
      <dgm:prSet/>
      <dgm:spPr/>
      <dgm:t>
        <a:bodyPr/>
        <a:lstStyle/>
        <a:p>
          <a:endParaRPr lang="zh-CN" altLang="en-US" sz="3600" b="0">
            <a:solidFill>
              <a:srgbClr val="3D61A3"/>
            </a:solidFill>
            <a:latin typeface="微软雅黑" panose="020B0503020204020204" pitchFamily="34" charset="-122"/>
            <a:ea typeface="微软雅黑" panose="020B0503020204020204" pitchFamily="34" charset="-122"/>
          </a:endParaRPr>
        </a:p>
      </dgm:t>
    </dgm:pt>
    <dgm:pt modelId="{A15D1D4D-8E2D-426D-91C9-3B70E538930F}">
      <dgm:prSet phldrT="[文本]" custT="1"/>
      <dgm:spPr/>
      <dgm:t>
        <a:bodyPr/>
        <a:lstStyle/>
        <a:p>
          <a:r>
            <a:rPr lang="zh-CN" altLang="en-US" sz="1400" b="0" i="0" smtClean="0">
              <a:solidFill>
                <a:srgbClr val="3D61A3"/>
              </a:solidFill>
              <a:latin typeface="微软雅黑" panose="020B0503020204020204" pitchFamily="34" charset="-122"/>
              <a:ea typeface="微软雅黑" panose="020B0503020204020204" pitchFamily="34" charset="-122"/>
            </a:rPr>
            <a:t>受海关监管的进境货物的移动</a:t>
          </a:r>
          <a:endParaRPr lang="zh-CN" altLang="en-US" sz="1400" b="0" dirty="0">
            <a:solidFill>
              <a:srgbClr val="3D61A3"/>
            </a:solidFill>
            <a:latin typeface="微软雅黑" panose="020B0503020204020204" pitchFamily="34" charset="-122"/>
            <a:ea typeface="微软雅黑" panose="020B0503020204020204" pitchFamily="34" charset="-122"/>
          </a:endParaRPr>
        </a:p>
      </dgm:t>
    </dgm:pt>
    <dgm:pt modelId="{DE9AE6C3-5C0D-471D-99B8-23D554E17BE4}" type="parTrans" cxnId="{D976620E-B6EC-4BFF-B422-CE73B2D8D1CF}">
      <dgm:prSet/>
      <dgm:spPr/>
      <dgm:t>
        <a:bodyPr/>
        <a:lstStyle/>
        <a:p>
          <a:endParaRPr lang="zh-CN" altLang="en-US" sz="3600" b="0">
            <a:solidFill>
              <a:srgbClr val="3D61A3"/>
            </a:solidFill>
            <a:latin typeface="微软雅黑" panose="020B0503020204020204" pitchFamily="34" charset="-122"/>
            <a:ea typeface="微软雅黑" panose="020B0503020204020204" pitchFamily="34" charset="-122"/>
          </a:endParaRPr>
        </a:p>
      </dgm:t>
    </dgm:pt>
    <dgm:pt modelId="{77E85092-3AF7-4588-95E4-FE38709425D5}" type="sibTrans" cxnId="{D976620E-B6EC-4BFF-B422-CE73B2D8D1CF}">
      <dgm:prSet/>
      <dgm:spPr/>
      <dgm:t>
        <a:bodyPr/>
        <a:lstStyle/>
        <a:p>
          <a:endParaRPr lang="zh-CN" altLang="en-US" sz="3600" b="0">
            <a:solidFill>
              <a:srgbClr val="3D61A3"/>
            </a:solidFill>
            <a:latin typeface="微软雅黑" panose="020B0503020204020204" pitchFamily="34" charset="-122"/>
            <a:ea typeface="微软雅黑" panose="020B0503020204020204" pitchFamily="34" charset="-122"/>
          </a:endParaRPr>
        </a:p>
      </dgm:t>
    </dgm:pt>
    <dgm:pt modelId="{FEE640D3-B62A-49C6-B5E7-6E8BFC8053A4}">
      <dgm:prSet phldrT="[文本]" custT="1"/>
      <dgm:spPr/>
      <dgm:t>
        <a:bodyPr/>
        <a:lstStyle/>
        <a:p>
          <a:r>
            <a:rPr lang="zh-CN" altLang="en-US" sz="1400" b="0" i="0" smtClean="0">
              <a:solidFill>
                <a:srgbClr val="3D61A3"/>
              </a:solidFill>
              <a:latin typeface="微软雅黑" panose="020B0503020204020204" pitchFamily="34" charset="-122"/>
              <a:ea typeface="微软雅黑" panose="020B0503020204020204" pitchFamily="34" charset="-122"/>
            </a:rPr>
            <a:t>与进口、出口和过境相关的手续</a:t>
          </a:r>
          <a:endParaRPr lang="zh-CN" altLang="en-US" sz="1400" b="0" dirty="0">
            <a:solidFill>
              <a:srgbClr val="3D61A3"/>
            </a:solidFill>
            <a:latin typeface="微软雅黑" panose="020B0503020204020204" pitchFamily="34" charset="-122"/>
            <a:ea typeface="微软雅黑" panose="020B0503020204020204" pitchFamily="34" charset="-122"/>
          </a:endParaRPr>
        </a:p>
      </dgm:t>
    </dgm:pt>
    <dgm:pt modelId="{4D55099A-0293-4455-BE16-3FA604F875DD}" type="parTrans" cxnId="{8FD778A4-6C5E-4754-A365-906B72C73AB5}">
      <dgm:prSet/>
      <dgm:spPr/>
      <dgm:t>
        <a:bodyPr/>
        <a:lstStyle/>
        <a:p>
          <a:endParaRPr lang="zh-CN" altLang="en-US" sz="3600" b="0">
            <a:solidFill>
              <a:srgbClr val="3D61A3"/>
            </a:solidFill>
            <a:latin typeface="微软雅黑" panose="020B0503020204020204" pitchFamily="34" charset="-122"/>
            <a:ea typeface="微软雅黑" panose="020B0503020204020204" pitchFamily="34" charset="-122"/>
          </a:endParaRPr>
        </a:p>
      </dgm:t>
    </dgm:pt>
    <dgm:pt modelId="{CE07B2A0-FA29-4A6C-A0FF-B17AC43D4E3F}" type="sibTrans" cxnId="{8FD778A4-6C5E-4754-A365-906B72C73AB5}">
      <dgm:prSet/>
      <dgm:spPr/>
      <dgm:t>
        <a:bodyPr/>
        <a:lstStyle/>
        <a:p>
          <a:endParaRPr lang="zh-CN" altLang="en-US" sz="3600" b="0">
            <a:solidFill>
              <a:srgbClr val="3D61A3"/>
            </a:solidFill>
            <a:latin typeface="微软雅黑" panose="020B0503020204020204" pitchFamily="34" charset="-122"/>
            <a:ea typeface="微软雅黑" panose="020B0503020204020204" pitchFamily="34" charset="-122"/>
          </a:endParaRPr>
        </a:p>
      </dgm:t>
    </dgm:pt>
    <dgm:pt modelId="{908CE222-28B0-4131-8D89-9F130B4E3E52}">
      <dgm:prSet phldrT="[文本]" custT="1"/>
      <dgm:spPr/>
      <dgm:t>
        <a:bodyPr/>
        <a:lstStyle/>
        <a:p>
          <a:r>
            <a:rPr lang="zh-CN" altLang="en-US" sz="1400" b="0" i="0" smtClean="0">
              <a:solidFill>
                <a:srgbClr val="3D61A3"/>
              </a:solidFill>
              <a:latin typeface="微软雅黑" panose="020B0503020204020204" pitchFamily="34" charset="-122"/>
              <a:ea typeface="微软雅黑" panose="020B0503020204020204" pitchFamily="34" charset="-122"/>
            </a:rPr>
            <a:t>过境自由</a:t>
          </a:r>
          <a:endParaRPr lang="zh-CN" altLang="en-US" sz="1400" b="0" dirty="0">
            <a:solidFill>
              <a:srgbClr val="3D61A3"/>
            </a:solidFill>
            <a:latin typeface="微软雅黑" panose="020B0503020204020204" pitchFamily="34" charset="-122"/>
            <a:ea typeface="微软雅黑" panose="020B0503020204020204" pitchFamily="34" charset="-122"/>
          </a:endParaRPr>
        </a:p>
      </dgm:t>
    </dgm:pt>
    <dgm:pt modelId="{D2553934-99B8-4BD3-B784-4ADB62FDA69A}" type="parTrans" cxnId="{7A0305FB-A88D-4DB4-B25F-A81723D5CE8F}">
      <dgm:prSet/>
      <dgm:spPr/>
      <dgm:t>
        <a:bodyPr/>
        <a:lstStyle/>
        <a:p>
          <a:endParaRPr lang="zh-CN" altLang="en-US" sz="3600" b="0">
            <a:solidFill>
              <a:srgbClr val="3D61A3"/>
            </a:solidFill>
            <a:latin typeface="微软雅黑" panose="020B0503020204020204" pitchFamily="34" charset="-122"/>
            <a:ea typeface="微软雅黑" panose="020B0503020204020204" pitchFamily="34" charset="-122"/>
          </a:endParaRPr>
        </a:p>
      </dgm:t>
    </dgm:pt>
    <dgm:pt modelId="{67A5724D-DB45-43E5-8342-C01394672A93}" type="sibTrans" cxnId="{7A0305FB-A88D-4DB4-B25F-A81723D5CE8F}">
      <dgm:prSet/>
      <dgm:spPr/>
      <dgm:t>
        <a:bodyPr/>
        <a:lstStyle/>
        <a:p>
          <a:endParaRPr lang="zh-CN" altLang="en-US" sz="3600" b="0">
            <a:solidFill>
              <a:srgbClr val="3D61A3"/>
            </a:solidFill>
            <a:latin typeface="微软雅黑" panose="020B0503020204020204" pitchFamily="34" charset="-122"/>
            <a:ea typeface="微软雅黑" panose="020B0503020204020204" pitchFamily="34" charset="-122"/>
          </a:endParaRPr>
        </a:p>
      </dgm:t>
    </dgm:pt>
    <dgm:pt modelId="{1CD4C85A-8C1F-413C-A450-EA6005E64185}">
      <dgm:prSet phldrT="[文本]" custT="1"/>
      <dgm:spPr/>
      <dgm:t>
        <a:bodyPr/>
        <a:lstStyle/>
        <a:p>
          <a:r>
            <a:rPr lang="zh-CN" altLang="en-US" sz="1400" b="0" i="0" dirty="0" smtClean="0">
              <a:solidFill>
                <a:srgbClr val="3D61A3"/>
              </a:solidFill>
              <a:latin typeface="微软雅黑" panose="020B0503020204020204" pitchFamily="34" charset="-122"/>
              <a:ea typeface="微软雅黑" panose="020B0503020204020204" pitchFamily="34" charset="-122"/>
            </a:rPr>
            <a:t>海关合作</a:t>
          </a:r>
          <a:endParaRPr lang="zh-CN" altLang="en-US" sz="1400" b="0" dirty="0">
            <a:solidFill>
              <a:srgbClr val="3D61A3"/>
            </a:solidFill>
            <a:latin typeface="微软雅黑" panose="020B0503020204020204" pitchFamily="34" charset="-122"/>
            <a:ea typeface="微软雅黑" panose="020B0503020204020204" pitchFamily="34" charset="-122"/>
          </a:endParaRPr>
        </a:p>
      </dgm:t>
    </dgm:pt>
    <dgm:pt modelId="{60219303-0B99-4CC2-A78B-1666E1A9A055}" type="parTrans" cxnId="{EDED134B-E1EB-4223-AC36-98F8C2CBE24F}">
      <dgm:prSet/>
      <dgm:spPr/>
      <dgm:t>
        <a:bodyPr/>
        <a:lstStyle/>
        <a:p>
          <a:endParaRPr lang="zh-CN" altLang="en-US" sz="3600" b="0">
            <a:solidFill>
              <a:srgbClr val="3D61A3"/>
            </a:solidFill>
            <a:latin typeface="微软雅黑" panose="020B0503020204020204" pitchFamily="34" charset="-122"/>
            <a:ea typeface="微软雅黑" panose="020B0503020204020204" pitchFamily="34" charset="-122"/>
          </a:endParaRPr>
        </a:p>
      </dgm:t>
    </dgm:pt>
    <dgm:pt modelId="{28D4C0DB-A654-4699-BF88-B992480A531A}" type="sibTrans" cxnId="{EDED134B-E1EB-4223-AC36-98F8C2CBE24F}">
      <dgm:prSet/>
      <dgm:spPr/>
      <dgm:t>
        <a:bodyPr/>
        <a:lstStyle/>
        <a:p>
          <a:endParaRPr lang="zh-CN" altLang="en-US" sz="3600" b="0">
            <a:solidFill>
              <a:srgbClr val="3D61A3"/>
            </a:solidFill>
            <a:latin typeface="微软雅黑" panose="020B0503020204020204" pitchFamily="34" charset="-122"/>
            <a:ea typeface="微软雅黑" panose="020B0503020204020204" pitchFamily="34" charset="-122"/>
          </a:endParaRPr>
        </a:p>
      </dgm:t>
    </dgm:pt>
    <dgm:pt modelId="{3558E7F7-8373-4564-A7DC-EBA692529662}">
      <dgm:prSet phldrT="[文本]" custT="1"/>
      <dgm:spPr/>
      <dgm:t>
        <a:bodyPr/>
        <a:lstStyle/>
        <a:p>
          <a:r>
            <a:rPr lang="zh-CN" altLang="en-US" sz="1400" b="0" i="0" dirty="0" smtClean="0">
              <a:solidFill>
                <a:srgbClr val="3D61A3"/>
              </a:solidFill>
              <a:latin typeface="微软雅黑" panose="020B0503020204020204" pitchFamily="34" charset="-122"/>
              <a:ea typeface="微软雅黑" panose="020B0503020204020204" pitchFamily="34" charset="-122"/>
            </a:rPr>
            <a:t>机构安排</a:t>
          </a:r>
          <a:endParaRPr lang="zh-CN" altLang="en-US" sz="1400" b="0" dirty="0">
            <a:solidFill>
              <a:srgbClr val="3D61A3"/>
            </a:solidFill>
            <a:latin typeface="微软雅黑" panose="020B0503020204020204" pitchFamily="34" charset="-122"/>
            <a:ea typeface="微软雅黑" panose="020B0503020204020204" pitchFamily="34" charset="-122"/>
          </a:endParaRPr>
        </a:p>
      </dgm:t>
    </dgm:pt>
    <dgm:pt modelId="{8B201399-A7BC-4B00-90C4-7E6FDF603E1B}" type="parTrans" cxnId="{F20BD9E7-CBE7-4BD7-9D78-1BDF32EB9635}">
      <dgm:prSet/>
      <dgm:spPr/>
      <dgm:t>
        <a:bodyPr/>
        <a:lstStyle/>
        <a:p>
          <a:endParaRPr lang="zh-CN" altLang="en-US" sz="3600" b="0">
            <a:solidFill>
              <a:srgbClr val="3D61A3"/>
            </a:solidFill>
            <a:latin typeface="微软雅黑" panose="020B0503020204020204" pitchFamily="34" charset="-122"/>
            <a:ea typeface="微软雅黑" panose="020B0503020204020204" pitchFamily="34" charset="-122"/>
          </a:endParaRPr>
        </a:p>
      </dgm:t>
    </dgm:pt>
    <dgm:pt modelId="{25292D13-56A2-46C9-9EBD-EFEA77FC787C}" type="sibTrans" cxnId="{F20BD9E7-CBE7-4BD7-9D78-1BDF32EB9635}">
      <dgm:prSet/>
      <dgm:spPr/>
      <dgm:t>
        <a:bodyPr/>
        <a:lstStyle/>
        <a:p>
          <a:endParaRPr lang="zh-CN" altLang="en-US" sz="3600" b="0">
            <a:solidFill>
              <a:srgbClr val="3D61A3"/>
            </a:solidFill>
            <a:latin typeface="微软雅黑" panose="020B0503020204020204" pitchFamily="34" charset="-122"/>
            <a:ea typeface="微软雅黑" panose="020B0503020204020204" pitchFamily="34" charset="-122"/>
          </a:endParaRPr>
        </a:p>
      </dgm:t>
    </dgm:pt>
    <dgm:pt modelId="{38764EE8-54AF-4A63-94D2-B5D4AF57B51C}" type="pres">
      <dgm:prSet presAssocID="{8F7E765B-A4F7-415F-8A2D-6B36B81097D2}" presName="vert0" presStyleCnt="0">
        <dgm:presLayoutVars>
          <dgm:dir/>
          <dgm:animOne val="branch"/>
          <dgm:animLvl val="lvl"/>
        </dgm:presLayoutVars>
      </dgm:prSet>
      <dgm:spPr/>
      <dgm:t>
        <a:bodyPr/>
        <a:lstStyle/>
        <a:p>
          <a:endParaRPr lang="zh-CN" altLang="en-US"/>
        </a:p>
      </dgm:t>
    </dgm:pt>
    <dgm:pt modelId="{C347CB37-2BEA-4004-B647-A0F5623B1CFA}" type="pres">
      <dgm:prSet presAssocID="{E9F7676A-EC0E-4CE7-A0D0-41CAFA26467A}" presName="thickLine" presStyleLbl="alignNode1" presStyleIdx="0" presStyleCnt="1"/>
      <dgm:spPr/>
    </dgm:pt>
    <dgm:pt modelId="{FAF94965-6C97-42F9-94CD-9A384DDBAECF}" type="pres">
      <dgm:prSet presAssocID="{E9F7676A-EC0E-4CE7-A0D0-41CAFA26467A}" presName="horz1" presStyleCnt="0"/>
      <dgm:spPr/>
    </dgm:pt>
    <dgm:pt modelId="{8F2C5D67-5D9D-4862-B61F-F46FD6CC02E1}" type="pres">
      <dgm:prSet presAssocID="{E9F7676A-EC0E-4CE7-A0D0-41CAFA26467A}" presName="tx1" presStyleLbl="revTx" presStyleIdx="0" presStyleCnt="14" custScaleX="113895" custScaleY="29315" custLinFactNeighborY="-58"/>
      <dgm:spPr/>
      <dgm:t>
        <a:bodyPr/>
        <a:lstStyle/>
        <a:p>
          <a:endParaRPr lang="zh-CN" altLang="en-US"/>
        </a:p>
      </dgm:t>
    </dgm:pt>
    <dgm:pt modelId="{943B3358-B7F1-474D-B735-02D52F70F705}" type="pres">
      <dgm:prSet presAssocID="{E9F7676A-EC0E-4CE7-A0D0-41CAFA26467A}" presName="vert1" presStyleCnt="0"/>
      <dgm:spPr/>
    </dgm:pt>
    <dgm:pt modelId="{685189D5-96E3-46E8-8648-F944689DAEB3}" type="pres">
      <dgm:prSet presAssocID="{8D88F926-A6E1-4858-AA97-2D06D1A4F476}" presName="vertSpace2a" presStyleCnt="0"/>
      <dgm:spPr/>
    </dgm:pt>
    <dgm:pt modelId="{FD3C3E3E-4BE6-46F8-941A-C8D9ABACFD33}" type="pres">
      <dgm:prSet presAssocID="{8D88F926-A6E1-4858-AA97-2D06D1A4F476}" presName="horz2" presStyleCnt="0"/>
      <dgm:spPr/>
    </dgm:pt>
    <dgm:pt modelId="{C3A10B77-080D-4610-ABFF-9D4F2F63B33C}" type="pres">
      <dgm:prSet presAssocID="{8D88F926-A6E1-4858-AA97-2D06D1A4F476}" presName="horzSpace2" presStyleCnt="0"/>
      <dgm:spPr/>
    </dgm:pt>
    <dgm:pt modelId="{E663E96E-7616-4E78-9D96-54AA838BAE96}" type="pres">
      <dgm:prSet presAssocID="{8D88F926-A6E1-4858-AA97-2D06D1A4F476}" presName="tx2" presStyleLbl="revTx" presStyleIdx="1" presStyleCnt="14"/>
      <dgm:spPr/>
      <dgm:t>
        <a:bodyPr/>
        <a:lstStyle/>
        <a:p>
          <a:endParaRPr lang="zh-CN" altLang="en-US"/>
        </a:p>
      </dgm:t>
    </dgm:pt>
    <dgm:pt modelId="{FCD72402-4806-49AD-AE6E-881019E299FD}" type="pres">
      <dgm:prSet presAssocID="{8D88F926-A6E1-4858-AA97-2D06D1A4F476}" presName="vert2" presStyleCnt="0"/>
      <dgm:spPr/>
    </dgm:pt>
    <dgm:pt modelId="{D4936B00-FF75-4A6A-BEA8-3DA080B1CE08}" type="pres">
      <dgm:prSet presAssocID="{8D88F926-A6E1-4858-AA97-2D06D1A4F476}" presName="thinLine2b" presStyleLbl="callout" presStyleIdx="0" presStyleCnt="13"/>
      <dgm:spPr/>
    </dgm:pt>
    <dgm:pt modelId="{D9F7E198-D8ED-4A85-8372-A7DC31FDE42E}" type="pres">
      <dgm:prSet presAssocID="{8D88F926-A6E1-4858-AA97-2D06D1A4F476}" presName="vertSpace2b" presStyleCnt="0"/>
      <dgm:spPr/>
    </dgm:pt>
    <dgm:pt modelId="{FDB4716E-7978-43BB-BC26-EC9722DE1B38}" type="pres">
      <dgm:prSet presAssocID="{BB6ABE80-7E6B-4860-B3D5-3B50C407CB27}" presName="horz2" presStyleCnt="0"/>
      <dgm:spPr/>
    </dgm:pt>
    <dgm:pt modelId="{09552DFF-BFDB-4369-87CF-BF95EBF5F01E}" type="pres">
      <dgm:prSet presAssocID="{BB6ABE80-7E6B-4860-B3D5-3B50C407CB27}" presName="horzSpace2" presStyleCnt="0"/>
      <dgm:spPr/>
    </dgm:pt>
    <dgm:pt modelId="{9F200A27-FA40-45C7-BA98-4992834EFCC4}" type="pres">
      <dgm:prSet presAssocID="{BB6ABE80-7E6B-4860-B3D5-3B50C407CB27}" presName="tx2" presStyleLbl="revTx" presStyleIdx="2" presStyleCnt="14"/>
      <dgm:spPr/>
      <dgm:t>
        <a:bodyPr/>
        <a:lstStyle/>
        <a:p>
          <a:endParaRPr lang="zh-CN" altLang="en-US"/>
        </a:p>
      </dgm:t>
    </dgm:pt>
    <dgm:pt modelId="{23579EBA-A893-48C0-A744-3E496C04DA01}" type="pres">
      <dgm:prSet presAssocID="{BB6ABE80-7E6B-4860-B3D5-3B50C407CB27}" presName="vert2" presStyleCnt="0"/>
      <dgm:spPr/>
    </dgm:pt>
    <dgm:pt modelId="{A0FB6243-3021-4F81-91FC-A4DF01F4D9E7}" type="pres">
      <dgm:prSet presAssocID="{BB6ABE80-7E6B-4860-B3D5-3B50C407CB27}" presName="thinLine2b" presStyleLbl="callout" presStyleIdx="1" presStyleCnt="13"/>
      <dgm:spPr/>
    </dgm:pt>
    <dgm:pt modelId="{92EC9042-1FD4-4402-BFE8-F2BCA01C7D2F}" type="pres">
      <dgm:prSet presAssocID="{BB6ABE80-7E6B-4860-B3D5-3B50C407CB27}" presName="vertSpace2b" presStyleCnt="0"/>
      <dgm:spPr/>
    </dgm:pt>
    <dgm:pt modelId="{EB31EA5D-3173-4EFB-BA1B-4A38063C570C}" type="pres">
      <dgm:prSet presAssocID="{285C6B7E-D23C-4B52-9966-F674605D373C}" presName="horz2" presStyleCnt="0"/>
      <dgm:spPr/>
    </dgm:pt>
    <dgm:pt modelId="{111FE6C8-767A-4E6C-9CC1-2D11328D2CF8}" type="pres">
      <dgm:prSet presAssocID="{285C6B7E-D23C-4B52-9966-F674605D373C}" presName="horzSpace2" presStyleCnt="0"/>
      <dgm:spPr/>
    </dgm:pt>
    <dgm:pt modelId="{502462E9-23CA-4C59-AB50-ABBA3028BE19}" type="pres">
      <dgm:prSet presAssocID="{285C6B7E-D23C-4B52-9966-F674605D373C}" presName="tx2" presStyleLbl="revTx" presStyleIdx="3" presStyleCnt="14"/>
      <dgm:spPr/>
      <dgm:t>
        <a:bodyPr/>
        <a:lstStyle/>
        <a:p>
          <a:endParaRPr lang="zh-CN" altLang="en-US"/>
        </a:p>
      </dgm:t>
    </dgm:pt>
    <dgm:pt modelId="{D943C54B-3C3E-493D-BA7D-0991FDA147AB}" type="pres">
      <dgm:prSet presAssocID="{285C6B7E-D23C-4B52-9966-F674605D373C}" presName="vert2" presStyleCnt="0"/>
      <dgm:spPr/>
    </dgm:pt>
    <dgm:pt modelId="{B289813E-9C35-4CFD-9ED5-272D9A723B6B}" type="pres">
      <dgm:prSet presAssocID="{285C6B7E-D23C-4B52-9966-F674605D373C}" presName="thinLine2b" presStyleLbl="callout" presStyleIdx="2" presStyleCnt="13"/>
      <dgm:spPr/>
    </dgm:pt>
    <dgm:pt modelId="{660241E1-86BA-4208-9B13-087CC54DEFD2}" type="pres">
      <dgm:prSet presAssocID="{285C6B7E-D23C-4B52-9966-F674605D373C}" presName="vertSpace2b" presStyleCnt="0"/>
      <dgm:spPr/>
    </dgm:pt>
    <dgm:pt modelId="{C962028E-FB58-4C08-8510-5824185B4BEB}" type="pres">
      <dgm:prSet presAssocID="{5D2DE33A-0BAB-4B4F-88EF-71C555988B44}" presName="horz2" presStyleCnt="0"/>
      <dgm:spPr/>
    </dgm:pt>
    <dgm:pt modelId="{06BA80C5-582F-4F1B-91C9-538E0B1A74DA}" type="pres">
      <dgm:prSet presAssocID="{5D2DE33A-0BAB-4B4F-88EF-71C555988B44}" presName="horzSpace2" presStyleCnt="0"/>
      <dgm:spPr/>
    </dgm:pt>
    <dgm:pt modelId="{E6F05811-E72D-4F7C-A0C8-AB4591FED62D}" type="pres">
      <dgm:prSet presAssocID="{5D2DE33A-0BAB-4B4F-88EF-71C555988B44}" presName="tx2" presStyleLbl="revTx" presStyleIdx="4" presStyleCnt="14"/>
      <dgm:spPr/>
      <dgm:t>
        <a:bodyPr/>
        <a:lstStyle/>
        <a:p>
          <a:endParaRPr lang="zh-CN" altLang="en-US"/>
        </a:p>
      </dgm:t>
    </dgm:pt>
    <dgm:pt modelId="{B344EBF4-1525-46BD-9889-F3E977E5DFFC}" type="pres">
      <dgm:prSet presAssocID="{5D2DE33A-0BAB-4B4F-88EF-71C555988B44}" presName="vert2" presStyleCnt="0"/>
      <dgm:spPr/>
    </dgm:pt>
    <dgm:pt modelId="{36C22A82-0905-4699-848F-E719612F9E5A}" type="pres">
      <dgm:prSet presAssocID="{5D2DE33A-0BAB-4B4F-88EF-71C555988B44}" presName="thinLine2b" presStyleLbl="callout" presStyleIdx="3" presStyleCnt="13"/>
      <dgm:spPr/>
    </dgm:pt>
    <dgm:pt modelId="{2F431961-568D-44F3-988C-C94B50605790}" type="pres">
      <dgm:prSet presAssocID="{5D2DE33A-0BAB-4B4F-88EF-71C555988B44}" presName="vertSpace2b" presStyleCnt="0"/>
      <dgm:spPr/>
    </dgm:pt>
    <dgm:pt modelId="{D1615AFA-4EDD-40D9-9FDB-F48AE48DCE88}" type="pres">
      <dgm:prSet presAssocID="{E5DD807C-A44D-48F3-A274-BC6B2133140D}" presName="horz2" presStyleCnt="0"/>
      <dgm:spPr/>
    </dgm:pt>
    <dgm:pt modelId="{409E1D88-47B2-4BE3-A653-1FE8488D4618}" type="pres">
      <dgm:prSet presAssocID="{E5DD807C-A44D-48F3-A274-BC6B2133140D}" presName="horzSpace2" presStyleCnt="0"/>
      <dgm:spPr/>
    </dgm:pt>
    <dgm:pt modelId="{0CEC2733-A3D5-4A8F-A972-034AC6DD13A0}" type="pres">
      <dgm:prSet presAssocID="{E5DD807C-A44D-48F3-A274-BC6B2133140D}" presName="tx2" presStyleLbl="revTx" presStyleIdx="5" presStyleCnt="14"/>
      <dgm:spPr/>
      <dgm:t>
        <a:bodyPr/>
        <a:lstStyle/>
        <a:p>
          <a:endParaRPr lang="zh-CN" altLang="en-US"/>
        </a:p>
      </dgm:t>
    </dgm:pt>
    <dgm:pt modelId="{853F247F-6995-49D9-AA72-F0031EBB5082}" type="pres">
      <dgm:prSet presAssocID="{E5DD807C-A44D-48F3-A274-BC6B2133140D}" presName="vert2" presStyleCnt="0"/>
      <dgm:spPr/>
    </dgm:pt>
    <dgm:pt modelId="{5722903B-449A-4876-8019-8C747BEC351F}" type="pres">
      <dgm:prSet presAssocID="{E5DD807C-A44D-48F3-A274-BC6B2133140D}" presName="thinLine2b" presStyleLbl="callout" presStyleIdx="4" presStyleCnt="13"/>
      <dgm:spPr/>
    </dgm:pt>
    <dgm:pt modelId="{C475CB27-2D6B-4868-8CC0-58F654C58AEB}" type="pres">
      <dgm:prSet presAssocID="{E5DD807C-A44D-48F3-A274-BC6B2133140D}" presName="vertSpace2b" presStyleCnt="0"/>
      <dgm:spPr/>
    </dgm:pt>
    <dgm:pt modelId="{DCD34E62-2B21-45FD-B530-D3BA239F4B85}" type="pres">
      <dgm:prSet presAssocID="{376C440E-51A1-4F28-9E9C-F5F343192E23}" presName="horz2" presStyleCnt="0"/>
      <dgm:spPr/>
    </dgm:pt>
    <dgm:pt modelId="{7204C1C0-DB38-48FF-B349-968809602CFF}" type="pres">
      <dgm:prSet presAssocID="{376C440E-51A1-4F28-9E9C-F5F343192E23}" presName="horzSpace2" presStyleCnt="0"/>
      <dgm:spPr/>
    </dgm:pt>
    <dgm:pt modelId="{DE299A06-CC53-46FB-BC1E-7B3DAC0D726E}" type="pres">
      <dgm:prSet presAssocID="{376C440E-51A1-4F28-9E9C-F5F343192E23}" presName="tx2" presStyleLbl="revTx" presStyleIdx="6" presStyleCnt="14" custScaleY="208422"/>
      <dgm:spPr/>
      <dgm:t>
        <a:bodyPr/>
        <a:lstStyle/>
        <a:p>
          <a:endParaRPr lang="zh-CN" altLang="en-US"/>
        </a:p>
      </dgm:t>
    </dgm:pt>
    <dgm:pt modelId="{FB0A56EC-2825-4268-8122-1E20F051C6C4}" type="pres">
      <dgm:prSet presAssocID="{376C440E-51A1-4F28-9E9C-F5F343192E23}" presName="vert2" presStyleCnt="0"/>
      <dgm:spPr/>
    </dgm:pt>
    <dgm:pt modelId="{209EF322-FC9F-4931-8C7D-1867956C30FB}" type="pres">
      <dgm:prSet presAssocID="{376C440E-51A1-4F28-9E9C-F5F343192E23}" presName="thinLine2b" presStyleLbl="callout" presStyleIdx="5" presStyleCnt="13"/>
      <dgm:spPr/>
    </dgm:pt>
    <dgm:pt modelId="{A751CB98-A945-4C1F-97B6-773947F90388}" type="pres">
      <dgm:prSet presAssocID="{376C440E-51A1-4F28-9E9C-F5F343192E23}" presName="vertSpace2b" presStyleCnt="0"/>
      <dgm:spPr/>
    </dgm:pt>
    <dgm:pt modelId="{3DDEFC04-EEC7-4640-9655-795A1A0EB7E5}" type="pres">
      <dgm:prSet presAssocID="{31C9D310-2CFE-4931-BC85-A3AC9B4A9229}" presName="horz2" presStyleCnt="0"/>
      <dgm:spPr/>
    </dgm:pt>
    <dgm:pt modelId="{D6B0F6FE-7E3A-4081-8ADA-9989E80C8654}" type="pres">
      <dgm:prSet presAssocID="{31C9D310-2CFE-4931-BC85-A3AC9B4A9229}" presName="horzSpace2" presStyleCnt="0"/>
      <dgm:spPr/>
    </dgm:pt>
    <dgm:pt modelId="{106F2AA6-05F4-4436-B29D-B594AB67302D}" type="pres">
      <dgm:prSet presAssocID="{31C9D310-2CFE-4931-BC85-A3AC9B4A9229}" presName="tx2" presStyleLbl="revTx" presStyleIdx="7" presStyleCnt="14"/>
      <dgm:spPr/>
      <dgm:t>
        <a:bodyPr/>
        <a:lstStyle/>
        <a:p>
          <a:endParaRPr lang="zh-CN" altLang="en-US"/>
        </a:p>
      </dgm:t>
    </dgm:pt>
    <dgm:pt modelId="{EFBACFC9-20EE-4315-8544-B2214F255C11}" type="pres">
      <dgm:prSet presAssocID="{31C9D310-2CFE-4931-BC85-A3AC9B4A9229}" presName="vert2" presStyleCnt="0"/>
      <dgm:spPr/>
    </dgm:pt>
    <dgm:pt modelId="{5A4F44D9-30FB-432B-BDD1-59E37D9A47F9}" type="pres">
      <dgm:prSet presAssocID="{31C9D310-2CFE-4931-BC85-A3AC9B4A9229}" presName="thinLine2b" presStyleLbl="callout" presStyleIdx="6" presStyleCnt="13"/>
      <dgm:spPr/>
    </dgm:pt>
    <dgm:pt modelId="{6424A144-20EC-45E6-9CED-C70EBD8D6581}" type="pres">
      <dgm:prSet presAssocID="{31C9D310-2CFE-4931-BC85-A3AC9B4A9229}" presName="vertSpace2b" presStyleCnt="0"/>
      <dgm:spPr/>
    </dgm:pt>
    <dgm:pt modelId="{560C2CDB-3C97-498B-B460-B4553248EBAF}" type="pres">
      <dgm:prSet presAssocID="{A64D4BB0-5EFB-4D32-89EA-0BEA976EBACB}" presName="horz2" presStyleCnt="0"/>
      <dgm:spPr/>
    </dgm:pt>
    <dgm:pt modelId="{E7C5A28B-9E91-427E-AB7A-380E8127F215}" type="pres">
      <dgm:prSet presAssocID="{A64D4BB0-5EFB-4D32-89EA-0BEA976EBACB}" presName="horzSpace2" presStyleCnt="0"/>
      <dgm:spPr/>
    </dgm:pt>
    <dgm:pt modelId="{64770B81-71E7-48BF-9A44-7FFFF79A701A}" type="pres">
      <dgm:prSet presAssocID="{A64D4BB0-5EFB-4D32-89EA-0BEA976EBACB}" presName="tx2" presStyleLbl="revTx" presStyleIdx="8" presStyleCnt="14"/>
      <dgm:spPr/>
      <dgm:t>
        <a:bodyPr/>
        <a:lstStyle/>
        <a:p>
          <a:endParaRPr lang="zh-CN" altLang="en-US"/>
        </a:p>
      </dgm:t>
    </dgm:pt>
    <dgm:pt modelId="{2A0139C9-1B4C-42CB-BAA8-4E10FF176E5F}" type="pres">
      <dgm:prSet presAssocID="{A64D4BB0-5EFB-4D32-89EA-0BEA976EBACB}" presName="vert2" presStyleCnt="0"/>
      <dgm:spPr/>
    </dgm:pt>
    <dgm:pt modelId="{DF8BBA3E-85FC-4768-8388-26A80DB6BB13}" type="pres">
      <dgm:prSet presAssocID="{A64D4BB0-5EFB-4D32-89EA-0BEA976EBACB}" presName="thinLine2b" presStyleLbl="callout" presStyleIdx="7" presStyleCnt="13"/>
      <dgm:spPr/>
    </dgm:pt>
    <dgm:pt modelId="{7600BFF5-A304-491C-ACDF-A0E73F7E5FE2}" type="pres">
      <dgm:prSet presAssocID="{A64D4BB0-5EFB-4D32-89EA-0BEA976EBACB}" presName="vertSpace2b" presStyleCnt="0"/>
      <dgm:spPr/>
    </dgm:pt>
    <dgm:pt modelId="{2BEB9A1A-C0B8-46B5-95A8-7ADD53D72192}" type="pres">
      <dgm:prSet presAssocID="{A15D1D4D-8E2D-426D-91C9-3B70E538930F}" presName="horz2" presStyleCnt="0"/>
      <dgm:spPr/>
    </dgm:pt>
    <dgm:pt modelId="{FE3BDFA2-3F88-4A39-8A79-52FFB39069D5}" type="pres">
      <dgm:prSet presAssocID="{A15D1D4D-8E2D-426D-91C9-3B70E538930F}" presName="horzSpace2" presStyleCnt="0"/>
      <dgm:spPr/>
    </dgm:pt>
    <dgm:pt modelId="{98ED45F0-BD22-48A7-AA32-E944D8824AC4}" type="pres">
      <dgm:prSet presAssocID="{A15D1D4D-8E2D-426D-91C9-3B70E538930F}" presName="tx2" presStyleLbl="revTx" presStyleIdx="9" presStyleCnt="14"/>
      <dgm:spPr/>
      <dgm:t>
        <a:bodyPr/>
        <a:lstStyle/>
        <a:p>
          <a:endParaRPr lang="zh-CN" altLang="en-US"/>
        </a:p>
      </dgm:t>
    </dgm:pt>
    <dgm:pt modelId="{0605B0EE-DDB5-4082-B902-89525172E3CC}" type="pres">
      <dgm:prSet presAssocID="{A15D1D4D-8E2D-426D-91C9-3B70E538930F}" presName="vert2" presStyleCnt="0"/>
      <dgm:spPr/>
    </dgm:pt>
    <dgm:pt modelId="{27375FFF-CA0A-4A49-A7D5-7A72874BAFC0}" type="pres">
      <dgm:prSet presAssocID="{A15D1D4D-8E2D-426D-91C9-3B70E538930F}" presName="thinLine2b" presStyleLbl="callout" presStyleIdx="8" presStyleCnt="13"/>
      <dgm:spPr/>
    </dgm:pt>
    <dgm:pt modelId="{13114C44-C929-4181-A9DD-8549327A38A5}" type="pres">
      <dgm:prSet presAssocID="{A15D1D4D-8E2D-426D-91C9-3B70E538930F}" presName="vertSpace2b" presStyleCnt="0"/>
      <dgm:spPr/>
    </dgm:pt>
    <dgm:pt modelId="{35132825-66EC-4493-8A47-FAA78AA0AA04}" type="pres">
      <dgm:prSet presAssocID="{FEE640D3-B62A-49C6-B5E7-6E8BFC8053A4}" presName="horz2" presStyleCnt="0"/>
      <dgm:spPr/>
    </dgm:pt>
    <dgm:pt modelId="{832065AD-1D7C-404C-8B4E-480D3D1C65FC}" type="pres">
      <dgm:prSet presAssocID="{FEE640D3-B62A-49C6-B5E7-6E8BFC8053A4}" presName="horzSpace2" presStyleCnt="0"/>
      <dgm:spPr/>
    </dgm:pt>
    <dgm:pt modelId="{6A39B552-F777-4990-B4F4-546A160266E4}" type="pres">
      <dgm:prSet presAssocID="{FEE640D3-B62A-49C6-B5E7-6E8BFC8053A4}" presName="tx2" presStyleLbl="revTx" presStyleIdx="10" presStyleCnt="14"/>
      <dgm:spPr/>
      <dgm:t>
        <a:bodyPr/>
        <a:lstStyle/>
        <a:p>
          <a:endParaRPr lang="zh-CN" altLang="en-US"/>
        </a:p>
      </dgm:t>
    </dgm:pt>
    <dgm:pt modelId="{CD45190C-6C1F-4C1D-BF00-06AEE07DD3C7}" type="pres">
      <dgm:prSet presAssocID="{FEE640D3-B62A-49C6-B5E7-6E8BFC8053A4}" presName="vert2" presStyleCnt="0"/>
      <dgm:spPr/>
    </dgm:pt>
    <dgm:pt modelId="{B4F69C34-1200-4084-ABC5-C1735DDFA879}" type="pres">
      <dgm:prSet presAssocID="{FEE640D3-B62A-49C6-B5E7-6E8BFC8053A4}" presName="thinLine2b" presStyleLbl="callout" presStyleIdx="9" presStyleCnt="13"/>
      <dgm:spPr/>
    </dgm:pt>
    <dgm:pt modelId="{0284A303-967B-4818-BFFF-A5BB7CD27AB8}" type="pres">
      <dgm:prSet presAssocID="{FEE640D3-B62A-49C6-B5E7-6E8BFC8053A4}" presName="vertSpace2b" presStyleCnt="0"/>
      <dgm:spPr/>
    </dgm:pt>
    <dgm:pt modelId="{DFC82080-0513-4CC9-AA86-40F2B2BE7233}" type="pres">
      <dgm:prSet presAssocID="{908CE222-28B0-4131-8D89-9F130B4E3E52}" presName="horz2" presStyleCnt="0"/>
      <dgm:spPr/>
    </dgm:pt>
    <dgm:pt modelId="{E1C30E9E-402A-4312-8165-9F7550F60B60}" type="pres">
      <dgm:prSet presAssocID="{908CE222-28B0-4131-8D89-9F130B4E3E52}" presName="horzSpace2" presStyleCnt="0"/>
      <dgm:spPr/>
    </dgm:pt>
    <dgm:pt modelId="{5F88DFA3-80BB-4F72-8C8C-E5846E9BE729}" type="pres">
      <dgm:prSet presAssocID="{908CE222-28B0-4131-8D89-9F130B4E3E52}" presName="tx2" presStyleLbl="revTx" presStyleIdx="11" presStyleCnt="14"/>
      <dgm:spPr/>
      <dgm:t>
        <a:bodyPr/>
        <a:lstStyle/>
        <a:p>
          <a:endParaRPr lang="zh-CN" altLang="en-US"/>
        </a:p>
      </dgm:t>
    </dgm:pt>
    <dgm:pt modelId="{999757CC-CDB8-46A8-A591-D03196B65D46}" type="pres">
      <dgm:prSet presAssocID="{908CE222-28B0-4131-8D89-9F130B4E3E52}" presName="vert2" presStyleCnt="0"/>
      <dgm:spPr/>
    </dgm:pt>
    <dgm:pt modelId="{14BBAA12-FF53-4476-B5BB-769BFACFEC44}" type="pres">
      <dgm:prSet presAssocID="{908CE222-28B0-4131-8D89-9F130B4E3E52}" presName="thinLine2b" presStyleLbl="callout" presStyleIdx="10" presStyleCnt="13"/>
      <dgm:spPr/>
    </dgm:pt>
    <dgm:pt modelId="{B3D905A4-6A46-4665-82A1-359288F663B3}" type="pres">
      <dgm:prSet presAssocID="{908CE222-28B0-4131-8D89-9F130B4E3E52}" presName="vertSpace2b" presStyleCnt="0"/>
      <dgm:spPr/>
    </dgm:pt>
    <dgm:pt modelId="{38EC26FC-CCE4-41FE-AB7A-0CCA2076BE03}" type="pres">
      <dgm:prSet presAssocID="{1CD4C85A-8C1F-413C-A450-EA6005E64185}" presName="horz2" presStyleCnt="0"/>
      <dgm:spPr/>
    </dgm:pt>
    <dgm:pt modelId="{28A6C0D0-C750-4651-A41F-C935AF346592}" type="pres">
      <dgm:prSet presAssocID="{1CD4C85A-8C1F-413C-A450-EA6005E64185}" presName="horzSpace2" presStyleCnt="0"/>
      <dgm:spPr/>
    </dgm:pt>
    <dgm:pt modelId="{CE604E60-5CB2-4BD9-B316-A714E6B48D1A}" type="pres">
      <dgm:prSet presAssocID="{1CD4C85A-8C1F-413C-A450-EA6005E64185}" presName="tx2" presStyleLbl="revTx" presStyleIdx="12" presStyleCnt="14"/>
      <dgm:spPr/>
      <dgm:t>
        <a:bodyPr/>
        <a:lstStyle/>
        <a:p>
          <a:endParaRPr lang="zh-CN" altLang="en-US"/>
        </a:p>
      </dgm:t>
    </dgm:pt>
    <dgm:pt modelId="{DC6AE37D-ABA6-4C7B-A4E4-C4CCC6712E8E}" type="pres">
      <dgm:prSet presAssocID="{1CD4C85A-8C1F-413C-A450-EA6005E64185}" presName="vert2" presStyleCnt="0"/>
      <dgm:spPr/>
    </dgm:pt>
    <dgm:pt modelId="{8C93C053-5DFD-4A6E-B732-7F5C47F9A4F2}" type="pres">
      <dgm:prSet presAssocID="{1CD4C85A-8C1F-413C-A450-EA6005E64185}" presName="thinLine2b" presStyleLbl="callout" presStyleIdx="11" presStyleCnt="13"/>
      <dgm:spPr/>
    </dgm:pt>
    <dgm:pt modelId="{188682B8-B216-442A-8E6D-FBBCADD2A069}" type="pres">
      <dgm:prSet presAssocID="{1CD4C85A-8C1F-413C-A450-EA6005E64185}" presName="vertSpace2b" presStyleCnt="0"/>
      <dgm:spPr/>
    </dgm:pt>
    <dgm:pt modelId="{E09AFBC2-4BF6-4CD0-84E8-A7F4285852AB}" type="pres">
      <dgm:prSet presAssocID="{3558E7F7-8373-4564-A7DC-EBA692529662}" presName="horz2" presStyleCnt="0"/>
      <dgm:spPr/>
    </dgm:pt>
    <dgm:pt modelId="{3F4C8B4C-20AD-47E0-BC57-30B64C5E48D6}" type="pres">
      <dgm:prSet presAssocID="{3558E7F7-8373-4564-A7DC-EBA692529662}" presName="horzSpace2" presStyleCnt="0"/>
      <dgm:spPr/>
    </dgm:pt>
    <dgm:pt modelId="{44D544B2-3264-4912-8B30-84B21754992C}" type="pres">
      <dgm:prSet presAssocID="{3558E7F7-8373-4564-A7DC-EBA692529662}" presName="tx2" presStyleLbl="revTx" presStyleIdx="13" presStyleCnt="14"/>
      <dgm:spPr/>
      <dgm:t>
        <a:bodyPr/>
        <a:lstStyle/>
        <a:p>
          <a:endParaRPr lang="zh-CN" altLang="en-US"/>
        </a:p>
      </dgm:t>
    </dgm:pt>
    <dgm:pt modelId="{B7463A94-8A43-4D9E-A1B9-82941C23E1A0}" type="pres">
      <dgm:prSet presAssocID="{3558E7F7-8373-4564-A7DC-EBA692529662}" presName="vert2" presStyleCnt="0"/>
      <dgm:spPr/>
    </dgm:pt>
    <dgm:pt modelId="{F4663DA5-5067-4EA3-96E1-960F615CE015}" type="pres">
      <dgm:prSet presAssocID="{3558E7F7-8373-4564-A7DC-EBA692529662}" presName="thinLine2b" presStyleLbl="callout" presStyleIdx="12" presStyleCnt="13"/>
      <dgm:spPr/>
    </dgm:pt>
    <dgm:pt modelId="{E4B3A24B-7166-43EC-A550-A60089D8A6B2}" type="pres">
      <dgm:prSet presAssocID="{3558E7F7-8373-4564-A7DC-EBA692529662}" presName="vertSpace2b" presStyleCnt="0"/>
      <dgm:spPr/>
    </dgm:pt>
  </dgm:ptLst>
  <dgm:cxnLst>
    <dgm:cxn modelId="{7A91816E-C5BA-4466-A973-E8AD7FC78A9E}" srcId="{E9F7676A-EC0E-4CE7-A0D0-41CAFA26467A}" destId="{285C6B7E-D23C-4B52-9966-F674605D373C}" srcOrd="2" destOrd="0" parTransId="{F5A6A915-BA42-4D70-9C50-267317B24A8D}" sibTransId="{A47EB60A-556D-424E-89D4-B72C02CBE724}"/>
    <dgm:cxn modelId="{D4072CE6-B0EC-4CDA-9832-1ED69B49901A}" type="presOf" srcId="{E5DD807C-A44D-48F3-A274-BC6B2133140D}" destId="{0CEC2733-A3D5-4A8F-A972-034AC6DD13A0}" srcOrd="0" destOrd="0" presId="urn:microsoft.com/office/officeart/2008/layout/LinedList"/>
    <dgm:cxn modelId="{004DE322-5771-4B21-96B1-EF20559A3CDB}" srcId="{E9F7676A-EC0E-4CE7-A0D0-41CAFA26467A}" destId="{8D88F926-A6E1-4858-AA97-2D06D1A4F476}" srcOrd="0" destOrd="0" parTransId="{87FE27CE-137E-4784-BE42-7E8427EA3FFD}" sibTransId="{73AFF953-5CB7-4AAA-A74C-E30EF5D9D9EE}"/>
    <dgm:cxn modelId="{F72B351B-C6C9-44DE-9668-F305A49DBC3F}" type="presOf" srcId="{31C9D310-2CFE-4931-BC85-A3AC9B4A9229}" destId="{106F2AA6-05F4-4436-B29D-B594AB67302D}" srcOrd="0" destOrd="0" presId="urn:microsoft.com/office/officeart/2008/layout/LinedList"/>
    <dgm:cxn modelId="{F20BD9E7-CBE7-4BD7-9D78-1BDF32EB9635}" srcId="{E9F7676A-EC0E-4CE7-A0D0-41CAFA26467A}" destId="{3558E7F7-8373-4564-A7DC-EBA692529662}" srcOrd="12" destOrd="0" parTransId="{8B201399-A7BC-4B00-90C4-7E6FDF603E1B}" sibTransId="{25292D13-56A2-46C9-9EBD-EFEA77FC787C}"/>
    <dgm:cxn modelId="{696E245E-393B-4FD6-8F8C-7AA8519B8296}" type="presOf" srcId="{5D2DE33A-0BAB-4B4F-88EF-71C555988B44}" destId="{E6F05811-E72D-4F7C-A0C8-AB4591FED62D}" srcOrd="0" destOrd="0" presId="urn:microsoft.com/office/officeart/2008/layout/LinedList"/>
    <dgm:cxn modelId="{E04F90DF-D152-420B-8549-0F4C7843EA74}" type="presOf" srcId="{8F7E765B-A4F7-415F-8A2D-6B36B81097D2}" destId="{38764EE8-54AF-4A63-94D2-B5D4AF57B51C}" srcOrd="0" destOrd="0" presId="urn:microsoft.com/office/officeart/2008/layout/LinedList"/>
    <dgm:cxn modelId="{8FD778A4-6C5E-4754-A365-906B72C73AB5}" srcId="{E9F7676A-EC0E-4CE7-A0D0-41CAFA26467A}" destId="{FEE640D3-B62A-49C6-B5E7-6E8BFC8053A4}" srcOrd="9" destOrd="0" parTransId="{4D55099A-0293-4455-BE16-3FA604F875DD}" sibTransId="{CE07B2A0-FA29-4A6C-A0FF-B17AC43D4E3F}"/>
    <dgm:cxn modelId="{FC2C9D22-B5FF-4DF9-AFF1-C855B1604DA0}" srcId="{E9F7676A-EC0E-4CE7-A0D0-41CAFA26467A}" destId="{A64D4BB0-5EFB-4D32-89EA-0BEA976EBACB}" srcOrd="7" destOrd="0" parTransId="{29A980F5-91D3-4FAF-9147-C62648AB9FA0}" sibTransId="{4BA56333-F3D8-4C49-911E-70FAA2C382AB}"/>
    <dgm:cxn modelId="{16F81AE0-F813-4E2F-B9B4-D9C53C65CE2C}" type="presOf" srcId="{3558E7F7-8373-4564-A7DC-EBA692529662}" destId="{44D544B2-3264-4912-8B30-84B21754992C}" srcOrd="0" destOrd="0" presId="urn:microsoft.com/office/officeart/2008/layout/LinedList"/>
    <dgm:cxn modelId="{EDED134B-E1EB-4223-AC36-98F8C2CBE24F}" srcId="{E9F7676A-EC0E-4CE7-A0D0-41CAFA26467A}" destId="{1CD4C85A-8C1F-413C-A450-EA6005E64185}" srcOrd="11" destOrd="0" parTransId="{60219303-0B99-4CC2-A78B-1666E1A9A055}" sibTransId="{28D4C0DB-A654-4699-BF88-B992480A531A}"/>
    <dgm:cxn modelId="{4FBFD4FE-E701-42A5-95E4-5167F845372A}" type="presOf" srcId="{E9F7676A-EC0E-4CE7-A0D0-41CAFA26467A}" destId="{8F2C5D67-5D9D-4862-B61F-F46FD6CC02E1}" srcOrd="0" destOrd="0" presId="urn:microsoft.com/office/officeart/2008/layout/LinedList"/>
    <dgm:cxn modelId="{40D37E18-44EC-42AC-A08B-AD4CDA39C664}" srcId="{E9F7676A-EC0E-4CE7-A0D0-41CAFA26467A}" destId="{BB6ABE80-7E6B-4860-B3D5-3B50C407CB27}" srcOrd="1" destOrd="0" parTransId="{1D1DA1EA-57D9-40DA-B98A-02BBD9FD8951}" sibTransId="{11664473-B3A5-4418-86F8-F2AB52F5F85B}"/>
    <dgm:cxn modelId="{D976620E-B6EC-4BFF-B422-CE73B2D8D1CF}" srcId="{E9F7676A-EC0E-4CE7-A0D0-41CAFA26467A}" destId="{A15D1D4D-8E2D-426D-91C9-3B70E538930F}" srcOrd="8" destOrd="0" parTransId="{DE9AE6C3-5C0D-471D-99B8-23D554E17BE4}" sibTransId="{77E85092-3AF7-4588-95E4-FE38709425D5}"/>
    <dgm:cxn modelId="{8AAD594C-0B18-45EC-A352-81C01174AD23}" type="presOf" srcId="{BB6ABE80-7E6B-4860-B3D5-3B50C407CB27}" destId="{9F200A27-FA40-45C7-BA98-4992834EFCC4}" srcOrd="0" destOrd="0" presId="urn:microsoft.com/office/officeart/2008/layout/LinedList"/>
    <dgm:cxn modelId="{8DCEFCEF-965B-4F07-B4CE-FBB78B03E0FD}" type="presOf" srcId="{A15D1D4D-8E2D-426D-91C9-3B70E538930F}" destId="{98ED45F0-BD22-48A7-AA32-E944D8824AC4}" srcOrd="0" destOrd="0" presId="urn:microsoft.com/office/officeart/2008/layout/LinedList"/>
    <dgm:cxn modelId="{E680ED32-505D-4006-B6B6-78E36D6D2462}" type="presOf" srcId="{908CE222-28B0-4131-8D89-9F130B4E3E52}" destId="{5F88DFA3-80BB-4F72-8C8C-E5846E9BE729}" srcOrd="0" destOrd="0" presId="urn:microsoft.com/office/officeart/2008/layout/LinedList"/>
    <dgm:cxn modelId="{F2EE5B6C-3136-4DB4-8067-37134D52EF42}" srcId="{E9F7676A-EC0E-4CE7-A0D0-41CAFA26467A}" destId="{E5DD807C-A44D-48F3-A274-BC6B2133140D}" srcOrd="4" destOrd="0" parTransId="{D659CDB1-2508-4E17-9B6D-78156B42D085}" sibTransId="{84802395-F607-47EC-9B22-17B19CBBE4CB}"/>
    <dgm:cxn modelId="{13C4D4C7-8218-4175-8C3A-03634804E5F8}" type="presOf" srcId="{8D88F926-A6E1-4858-AA97-2D06D1A4F476}" destId="{E663E96E-7616-4E78-9D96-54AA838BAE96}" srcOrd="0" destOrd="0" presId="urn:microsoft.com/office/officeart/2008/layout/LinedList"/>
    <dgm:cxn modelId="{C92D57B3-3249-4FAC-A51C-3EE1442A55E2}" type="presOf" srcId="{1CD4C85A-8C1F-413C-A450-EA6005E64185}" destId="{CE604E60-5CB2-4BD9-B316-A714E6B48D1A}" srcOrd="0" destOrd="0" presId="urn:microsoft.com/office/officeart/2008/layout/LinedList"/>
    <dgm:cxn modelId="{7A0305FB-A88D-4DB4-B25F-A81723D5CE8F}" srcId="{E9F7676A-EC0E-4CE7-A0D0-41CAFA26467A}" destId="{908CE222-28B0-4131-8D89-9F130B4E3E52}" srcOrd="10" destOrd="0" parTransId="{D2553934-99B8-4BD3-B784-4ADB62FDA69A}" sibTransId="{67A5724D-DB45-43E5-8342-C01394672A93}"/>
    <dgm:cxn modelId="{B7E8172B-8843-456C-91C5-B759938CBA82}" type="presOf" srcId="{285C6B7E-D23C-4B52-9966-F674605D373C}" destId="{502462E9-23CA-4C59-AB50-ABBA3028BE19}" srcOrd="0" destOrd="0" presId="urn:microsoft.com/office/officeart/2008/layout/LinedList"/>
    <dgm:cxn modelId="{116CDAB5-670F-4AEC-8BEB-5A8AE5268F74}" srcId="{E9F7676A-EC0E-4CE7-A0D0-41CAFA26467A}" destId="{5D2DE33A-0BAB-4B4F-88EF-71C555988B44}" srcOrd="3" destOrd="0" parTransId="{04D5E86B-EF72-4D9B-B674-8690FB8D51A4}" sibTransId="{B3210158-3F47-488D-8C4C-5C28D1E4CF34}"/>
    <dgm:cxn modelId="{C55085D0-766C-4E03-8C82-2CD0D58E6227}" type="presOf" srcId="{376C440E-51A1-4F28-9E9C-F5F343192E23}" destId="{DE299A06-CC53-46FB-BC1E-7B3DAC0D726E}" srcOrd="0" destOrd="0" presId="urn:microsoft.com/office/officeart/2008/layout/LinedList"/>
    <dgm:cxn modelId="{78A4FB2E-5991-4A59-8EA8-66173D54EC05}" srcId="{E9F7676A-EC0E-4CE7-A0D0-41CAFA26467A}" destId="{31C9D310-2CFE-4931-BC85-A3AC9B4A9229}" srcOrd="6" destOrd="0" parTransId="{04289E88-C8A1-49F7-A9B5-36B3C9A085D0}" sibTransId="{AB705EB6-1710-4AAD-85F9-56678DA22207}"/>
    <dgm:cxn modelId="{EFEE9D1E-97ED-4F39-80F2-1AC4B2829ADA}" type="presOf" srcId="{FEE640D3-B62A-49C6-B5E7-6E8BFC8053A4}" destId="{6A39B552-F777-4990-B4F4-546A160266E4}" srcOrd="0" destOrd="0" presId="urn:microsoft.com/office/officeart/2008/layout/LinedList"/>
    <dgm:cxn modelId="{26CA97D3-B213-48DB-BAF5-88C2CCB4DEC3}" srcId="{8F7E765B-A4F7-415F-8A2D-6B36B81097D2}" destId="{E9F7676A-EC0E-4CE7-A0D0-41CAFA26467A}" srcOrd="0" destOrd="0" parTransId="{AE3D0CA4-300F-410D-AE9C-A7148BF08182}" sibTransId="{B263F840-CF9E-4B45-809C-8496E27DB524}"/>
    <dgm:cxn modelId="{5D9C301A-40FC-4E5F-94E5-0CB8A0504B72}" type="presOf" srcId="{A64D4BB0-5EFB-4D32-89EA-0BEA976EBACB}" destId="{64770B81-71E7-48BF-9A44-7FFFF79A701A}" srcOrd="0" destOrd="0" presId="urn:microsoft.com/office/officeart/2008/layout/LinedList"/>
    <dgm:cxn modelId="{6B04F441-4C45-4FFA-BA29-58873D5E7229}" srcId="{E9F7676A-EC0E-4CE7-A0D0-41CAFA26467A}" destId="{376C440E-51A1-4F28-9E9C-F5F343192E23}" srcOrd="5" destOrd="0" parTransId="{EEA4D956-67C4-4BCE-A23E-BA84974D9661}" sibTransId="{ED2EFBE7-8E8B-4851-A661-6C7D5C9BFA92}"/>
    <dgm:cxn modelId="{A323F81E-6D19-4133-82BE-59E9AF39FC01}" type="presParOf" srcId="{38764EE8-54AF-4A63-94D2-B5D4AF57B51C}" destId="{C347CB37-2BEA-4004-B647-A0F5623B1CFA}" srcOrd="0" destOrd="0" presId="urn:microsoft.com/office/officeart/2008/layout/LinedList"/>
    <dgm:cxn modelId="{B0DF5FD3-9D23-4917-BCC1-B5B356677652}" type="presParOf" srcId="{38764EE8-54AF-4A63-94D2-B5D4AF57B51C}" destId="{FAF94965-6C97-42F9-94CD-9A384DDBAECF}" srcOrd="1" destOrd="0" presId="urn:microsoft.com/office/officeart/2008/layout/LinedList"/>
    <dgm:cxn modelId="{91C73B2C-6CDE-46A7-AF4C-27248ABA098C}" type="presParOf" srcId="{FAF94965-6C97-42F9-94CD-9A384DDBAECF}" destId="{8F2C5D67-5D9D-4862-B61F-F46FD6CC02E1}" srcOrd="0" destOrd="0" presId="urn:microsoft.com/office/officeart/2008/layout/LinedList"/>
    <dgm:cxn modelId="{50AA666E-3641-490E-9E71-9DE59F54170F}" type="presParOf" srcId="{FAF94965-6C97-42F9-94CD-9A384DDBAECF}" destId="{943B3358-B7F1-474D-B735-02D52F70F705}" srcOrd="1" destOrd="0" presId="urn:microsoft.com/office/officeart/2008/layout/LinedList"/>
    <dgm:cxn modelId="{657AE76F-7AA6-42F2-9A5C-3D16906D611A}" type="presParOf" srcId="{943B3358-B7F1-474D-B735-02D52F70F705}" destId="{685189D5-96E3-46E8-8648-F944689DAEB3}" srcOrd="0" destOrd="0" presId="urn:microsoft.com/office/officeart/2008/layout/LinedList"/>
    <dgm:cxn modelId="{07C2C9B3-99D8-44F2-8E2A-0D96B75FB470}" type="presParOf" srcId="{943B3358-B7F1-474D-B735-02D52F70F705}" destId="{FD3C3E3E-4BE6-46F8-941A-C8D9ABACFD33}" srcOrd="1" destOrd="0" presId="urn:microsoft.com/office/officeart/2008/layout/LinedList"/>
    <dgm:cxn modelId="{F33AF25F-D312-48D0-BBCA-095B01395288}" type="presParOf" srcId="{FD3C3E3E-4BE6-46F8-941A-C8D9ABACFD33}" destId="{C3A10B77-080D-4610-ABFF-9D4F2F63B33C}" srcOrd="0" destOrd="0" presId="urn:microsoft.com/office/officeart/2008/layout/LinedList"/>
    <dgm:cxn modelId="{83373B41-370D-44B4-B319-AE213D427D82}" type="presParOf" srcId="{FD3C3E3E-4BE6-46F8-941A-C8D9ABACFD33}" destId="{E663E96E-7616-4E78-9D96-54AA838BAE96}" srcOrd="1" destOrd="0" presId="urn:microsoft.com/office/officeart/2008/layout/LinedList"/>
    <dgm:cxn modelId="{0CD2C330-EB98-476E-8984-CDF3F32947BF}" type="presParOf" srcId="{FD3C3E3E-4BE6-46F8-941A-C8D9ABACFD33}" destId="{FCD72402-4806-49AD-AE6E-881019E299FD}" srcOrd="2" destOrd="0" presId="urn:microsoft.com/office/officeart/2008/layout/LinedList"/>
    <dgm:cxn modelId="{939E9D59-24FD-4E96-8213-2D3FE48B888C}" type="presParOf" srcId="{943B3358-B7F1-474D-B735-02D52F70F705}" destId="{D4936B00-FF75-4A6A-BEA8-3DA080B1CE08}" srcOrd="2" destOrd="0" presId="urn:microsoft.com/office/officeart/2008/layout/LinedList"/>
    <dgm:cxn modelId="{BAFE227B-BA4A-4717-9249-0145C9C78331}" type="presParOf" srcId="{943B3358-B7F1-474D-B735-02D52F70F705}" destId="{D9F7E198-D8ED-4A85-8372-A7DC31FDE42E}" srcOrd="3" destOrd="0" presId="urn:microsoft.com/office/officeart/2008/layout/LinedList"/>
    <dgm:cxn modelId="{320303B2-3002-4A3C-926F-D178586BC1F6}" type="presParOf" srcId="{943B3358-B7F1-474D-B735-02D52F70F705}" destId="{FDB4716E-7978-43BB-BC26-EC9722DE1B38}" srcOrd="4" destOrd="0" presId="urn:microsoft.com/office/officeart/2008/layout/LinedList"/>
    <dgm:cxn modelId="{2B6C0D88-AFE1-443B-BC69-E59126BC1BA5}" type="presParOf" srcId="{FDB4716E-7978-43BB-BC26-EC9722DE1B38}" destId="{09552DFF-BFDB-4369-87CF-BF95EBF5F01E}" srcOrd="0" destOrd="0" presId="urn:microsoft.com/office/officeart/2008/layout/LinedList"/>
    <dgm:cxn modelId="{E7B9B3FF-7010-4C37-84EF-DAC05348551A}" type="presParOf" srcId="{FDB4716E-7978-43BB-BC26-EC9722DE1B38}" destId="{9F200A27-FA40-45C7-BA98-4992834EFCC4}" srcOrd="1" destOrd="0" presId="urn:microsoft.com/office/officeart/2008/layout/LinedList"/>
    <dgm:cxn modelId="{B22C0B58-B416-4A4E-9760-FB9147FBEE68}" type="presParOf" srcId="{FDB4716E-7978-43BB-BC26-EC9722DE1B38}" destId="{23579EBA-A893-48C0-A744-3E496C04DA01}" srcOrd="2" destOrd="0" presId="urn:microsoft.com/office/officeart/2008/layout/LinedList"/>
    <dgm:cxn modelId="{888AAB42-AA4F-49FF-8B83-E59EE3374499}" type="presParOf" srcId="{943B3358-B7F1-474D-B735-02D52F70F705}" destId="{A0FB6243-3021-4F81-91FC-A4DF01F4D9E7}" srcOrd="5" destOrd="0" presId="urn:microsoft.com/office/officeart/2008/layout/LinedList"/>
    <dgm:cxn modelId="{8A5F221E-272B-4CF1-813C-5C45826B0A36}" type="presParOf" srcId="{943B3358-B7F1-474D-B735-02D52F70F705}" destId="{92EC9042-1FD4-4402-BFE8-F2BCA01C7D2F}" srcOrd="6" destOrd="0" presId="urn:microsoft.com/office/officeart/2008/layout/LinedList"/>
    <dgm:cxn modelId="{E474E562-9C8B-43BC-8609-6D168F15385F}" type="presParOf" srcId="{943B3358-B7F1-474D-B735-02D52F70F705}" destId="{EB31EA5D-3173-4EFB-BA1B-4A38063C570C}" srcOrd="7" destOrd="0" presId="urn:microsoft.com/office/officeart/2008/layout/LinedList"/>
    <dgm:cxn modelId="{8BB5CA54-5A40-46BC-AA19-3E26996E2DDD}" type="presParOf" srcId="{EB31EA5D-3173-4EFB-BA1B-4A38063C570C}" destId="{111FE6C8-767A-4E6C-9CC1-2D11328D2CF8}" srcOrd="0" destOrd="0" presId="urn:microsoft.com/office/officeart/2008/layout/LinedList"/>
    <dgm:cxn modelId="{93AC4E6B-A063-4473-97F0-F44D050DF001}" type="presParOf" srcId="{EB31EA5D-3173-4EFB-BA1B-4A38063C570C}" destId="{502462E9-23CA-4C59-AB50-ABBA3028BE19}" srcOrd="1" destOrd="0" presId="urn:microsoft.com/office/officeart/2008/layout/LinedList"/>
    <dgm:cxn modelId="{A5F0D1C5-EFAF-464A-96CD-9DBBFBBB51E9}" type="presParOf" srcId="{EB31EA5D-3173-4EFB-BA1B-4A38063C570C}" destId="{D943C54B-3C3E-493D-BA7D-0991FDA147AB}" srcOrd="2" destOrd="0" presId="urn:microsoft.com/office/officeart/2008/layout/LinedList"/>
    <dgm:cxn modelId="{B5B61B31-5CC8-4C0B-A077-6D0499900955}" type="presParOf" srcId="{943B3358-B7F1-474D-B735-02D52F70F705}" destId="{B289813E-9C35-4CFD-9ED5-272D9A723B6B}" srcOrd="8" destOrd="0" presId="urn:microsoft.com/office/officeart/2008/layout/LinedList"/>
    <dgm:cxn modelId="{DF22C0BB-957A-4CC2-B9F7-3F5AB6DD3205}" type="presParOf" srcId="{943B3358-B7F1-474D-B735-02D52F70F705}" destId="{660241E1-86BA-4208-9B13-087CC54DEFD2}" srcOrd="9" destOrd="0" presId="urn:microsoft.com/office/officeart/2008/layout/LinedList"/>
    <dgm:cxn modelId="{965B697B-8FDB-479B-8F7E-E89F88E00C30}" type="presParOf" srcId="{943B3358-B7F1-474D-B735-02D52F70F705}" destId="{C962028E-FB58-4C08-8510-5824185B4BEB}" srcOrd="10" destOrd="0" presId="urn:microsoft.com/office/officeart/2008/layout/LinedList"/>
    <dgm:cxn modelId="{80F04B37-6320-4073-A4BC-4F3046531AAF}" type="presParOf" srcId="{C962028E-FB58-4C08-8510-5824185B4BEB}" destId="{06BA80C5-582F-4F1B-91C9-538E0B1A74DA}" srcOrd="0" destOrd="0" presId="urn:microsoft.com/office/officeart/2008/layout/LinedList"/>
    <dgm:cxn modelId="{F7816506-88F9-4A56-B25C-7B8DA2FB5877}" type="presParOf" srcId="{C962028E-FB58-4C08-8510-5824185B4BEB}" destId="{E6F05811-E72D-4F7C-A0C8-AB4591FED62D}" srcOrd="1" destOrd="0" presId="urn:microsoft.com/office/officeart/2008/layout/LinedList"/>
    <dgm:cxn modelId="{FF1AAD56-5EDA-4C6A-8F56-C53FBD8BE2F8}" type="presParOf" srcId="{C962028E-FB58-4C08-8510-5824185B4BEB}" destId="{B344EBF4-1525-46BD-9889-F3E977E5DFFC}" srcOrd="2" destOrd="0" presId="urn:microsoft.com/office/officeart/2008/layout/LinedList"/>
    <dgm:cxn modelId="{ED587FC2-02A8-4E9B-93BE-4271C4782D82}" type="presParOf" srcId="{943B3358-B7F1-474D-B735-02D52F70F705}" destId="{36C22A82-0905-4699-848F-E719612F9E5A}" srcOrd="11" destOrd="0" presId="urn:microsoft.com/office/officeart/2008/layout/LinedList"/>
    <dgm:cxn modelId="{3A3EDF83-FC09-4AEC-8BF7-45A1536A7D52}" type="presParOf" srcId="{943B3358-B7F1-474D-B735-02D52F70F705}" destId="{2F431961-568D-44F3-988C-C94B50605790}" srcOrd="12" destOrd="0" presId="urn:microsoft.com/office/officeart/2008/layout/LinedList"/>
    <dgm:cxn modelId="{324C331A-9793-4B73-B98A-220ABA221923}" type="presParOf" srcId="{943B3358-B7F1-474D-B735-02D52F70F705}" destId="{D1615AFA-4EDD-40D9-9FDB-F48AE48DCE88}" srcOrd="13" destOrd="0" presId="urn:microsoft.com/office/officeart/2008/layout/LinedList"/>
    <dgm:cxn modelId="{E3E4283A-24A9-4E13-9204-61DFFD8BEC43}" type="presParOf" srcId="{D1615AFA-4EDD-40D9-9FDB-F48AE48DCE88}" destId="{409E1D88-47B2-4BE3-A653-1FE8488D4618}" srcOrd="0" destOrd="0" presId="urn:microsoft.com/office/officeart/2008/layout/LinedList"/>
    <dgm:cxn modelId="{BBCA0466-4DE7-43C8-84CB-2CA47AFD91ED}" type="presParOf" srcId="{D1615AFA-4EDD-40D9-9FDB-F48AE48DCE88}" destId="{0CEC2733-A3D5-4A8F-A972-034AC6DD13A0}" srcOrd="1" destOrd="0" presId="urn:microsoft.com/office/officeart/2008/layout/LinedList"/>
    <dgm:cxn modelId="{62591A70-4561-43A1-83EA-103574D9467E}" type="presParOf" srcId="{D1615AFA-4EDD-40D9-9FDB-F48AE48DCE88}" destId="{853F247F-6995-49D9-AA72-F0031EBB5082}" srcOrd="2" destOrd="0" presId="urn:microsoft.com/office/officeart/2008/layout/LinedList"/>
    <dgm:cxn modelId="{8C95F034-E427-46C7-AB3C-8B5BB080AB60}" type="presParOf" srcId="{943B3358-B7F1-474D-B735-02D52F70F705}" destId="{5722903B-449A-4876-8019-8C747BEC351F}" srcOrd="14" destOrd="0" presId="urn:microsoft.com/office/officeart/2008/layout/LinedList"/>
    <dgm:cxn modelId="{C73DD03F-8863-4EF5-BC23-028FBBF0BEE3}" type="presParOf" srcId="{943B3358-B7F1-474D-B735-02D52F70F705}" destId="{C475CB27-2D6B-4868-8CC0-58F654C58AEB}" srcOrd="15" destOrd="0" presId="urn:microsoft.com/office/officeart/2008/layout/LinedList"/>
    <dgm:cxn modelId="{6FFA8EA9-35C3-40F5-A124-B022BDC92CB8}" type="presParOf" srcId="{943B3358-B7F1-474D-B735-02D52F70F705}" destId="{DCD34E62-2B21-45FD-B530-D3BA239F4B85}" srcOrd="16" destOrd="0" presId="urn:microsoft.com/office/officeart/2008/layout/LinedList"/>
    <dgm:cxn modelId="{6B3481E5-67B8-454C-AAD6-9F38C30A802C}" type="presParOf" srcId="{DCD34E62-2B21-45FD-B530-D3BA239F4B85}" destId="{7204C1C0-DB38-48FF-B349-968809602CFF}" srcOrd="0" destOrd="0" presId="urn:microsoft.com/office/officeart/2008/layout/LinedList"/>
    <dgm:cxn modelId="{EDFA7D35-24B9-4CD8-B2F6-572EB5318813}" type="presParOf" srcId="{DCD34E62-2B21-45FD-B530-D3BA239F4B85}" destId="{DE299A06-CC53-46FB-BC1E-7B3DAC0D726E}" srcOrd="1" destOrd="0" presId="urn:microsoft.com/office/officeart/2008/layout/LinedList"/>
    <dgm:cxn modelId="{A031A11B-4023-4262-93CC-585D1E911F0C}" type="presParOf" srcId="{DCD34E62-2B21-45FD-B530-D3BA239F4B85}" destId="{FB0A56EC-2825-4268-8122-1E20F051C6C4}" srcOrd="2" destOrd="0" presId="urn:microsoft.com/office/officeart/2008/layout/LinedList"/>
    <dgm:cxn modelId="{86A49989-B655-4AE8-B630-EF10DE159D3D}" type="presParOf" srcId="{943B3358-B7F1-474D-B735-02D52F70F705}" destId="{209EF322-FC9F-4931-8C7D-1867956C30FB}" srcOrd="17" destOrd="0" presId="urn:microsoft.com/office/officeart/2008/layout/LinedList"/>
    <dgm:cxn modelId="{6AC72FCA-4B20-45A5-8147-AE2B57EBAF67}" type="presParOf" srcId="{943B3358-B7F1-474D-B735-02D52F70F705}" destId="{A751CB98-A945-4C1F-97B6-773947F90388}" srcOrd="18" destOrd="0" presId="urn:microsoft.com/office/officeart/2008/layout/LinedList"/>
    <dgm:cxn modelId="{212625B6-4576-45DA-9741-A3DB99AF5911}" type="presParOf" srcId="{943B3358-B7F1-474D-B735-02D52F70F705}" destId="{3DDEFC04-EEC7-4640-9655-795A1A0EB7E5}" srcOrd="19" destOrd="0" presId="urn:microsoft.com/office/officeart/2008/layout/LinedList"/>
    <dgm:cxn modelId="{DD52943A-F4E4-4140-AD5E-0B959DC65AB7}" type="presParOf" srcId="{3DDEFC04-EEC7-4640-9655-795A1A0EB7E5}" destId="{D6B0F6FE-7E3A-4081-8ADA-9989E80C8654}" srcOrd="0" destOrd="0" presId="urn:microsoft.com/office/officeart/2008/layout/LinedList"/>
    <dgm:cxn modelId="{8AD3C979-EE21-457A-A847-1E433B903047}" type="presParOf" srcId="{3DDEFC04-EEC7-4640-9655-795A1A0EB7E5}" destId="{106F2AA6-05F4-4436-B29D-B594AB67302D}" srcOrd="1" destOrd="0" presId="urn:microsoft.com/office/officeart/2008/layout/LinedList"/>
    <dgm:cxn modelId="{F0B06E4A-D7C1-4891-BE62-76782D164969}" type="presParOf" srcId="{3DDEFC04-EEC7-4640-9655-795A1A0EB7E5}" destId="{EFBACFC9-20EE-4315-8544-B2214F255C11}" srcOrd="2" destOrd="0" presId="urn:microsoft.com/office/officeart/2008/layout/LinedList"/>
    <dgm:cxn modelId="{F836FB99-97FD-4CC5-BCF3-0D376E953F3F}" type="presParOf" srcId="{943B3358-B7F1-474D-B735-02D52F70F705}" destId="{5A4F44D9-30FB-432B-BDD1-59E37D9A47F9}" srcOrd="20" destOrd="0" presId="urn:microsoft.com/office/officeart/2008/layout/LinedList"/>
    <dgm:cxn modelId="{7DD3361D-FB66-4491-96E5-A6434951B213}" type="presParOf" srcId="{943B3358-B7F1-474D-B735-02D52F70F705}" destId="{6424A144-20EC-45E6-9CED-C70EBD8D6581}" srcOrd="21" destOrd="0" presId="urn:microsoft.com/office/officeart/2008/layout/LinedList"/>
    <dgm:cxn modelId="{6FF806E9-D8DC-4EA9-82B1-1EF3F266D3BD}" type="presParOf" srcId="{943B3358-B7F1-474D-B735-02D52F70F705}" destId="{560C2CDB-3C97-498B-B460-B4553248EBAF}" srcOrd="22" destOrd="0" presId="urn:microsoft.com/office/officeart/2008/layout/LinedList"/>
    <dgm:cxn modelId="{925BA8E9-5EFE-484B-B458-A10EAB94C386}" type="presParOf" srcId="{560C2CDB-3C97-498B-B460-B4553248EBAF}" destId="{E7C5A28B-9E91-427E-AB7A-380E8127F215}" srcOrd="0" destOrd="0" presId="urn:microsoft.com/office/officeart/2008/layout/LinedList"/>
    <dgm:cxn modelId="{C3E56D95-7BDC-4D80-B5D8-3517EA79F401}" type="presParOf" srcId="{560C2CDB-3C97-498B-B460-B4553248EBAF}" destId="{64770B81-71E7-48BF-9A44-7FFFF79A701A}" srcOrd="1" destOrd="0" presId="urn:microsoft.com/office/officeart/2008/layout/LinedList"/>
    <dgm:cxn modelId="{99C9C420-898A-4CC7-808E-DABADA72AB1A}" type="presParOf" srcId="{560C2CDB-3C97-498B-B460-B4553248EBAF}" destId="{2A0139C9-1B4C-42CB-BAA8-4E10FF176E5F}" srcOrd="2" destOrd="0" presId="urn:microsoft.com/office/officeart/2008/layout/LinedList"/>
    <dgm:cxn modelId="{AED3B8F8-087A-4133-93B6-A98144B4B3F2}" type="presParOf" srcId="{943B3358-B7F1-474D-B735-02D52F70F705}" destId="{DF8BBA3E-85FC-4768-8388-26A80DB6BB13}" srcOrd="23" destOrd="0" presId="urn:microsoft.com/office/officeart/2008/layout/LinedList"/>
    <dgm:cxn modelId="{9B49026E-9626-49C0-8FE2-07F14D68E3D2}" type="presParOf" srcId="{943B3358-B7F1-474D-B735-02D52F70F705}" destId="{7600BFF5-A304-491C-ACDF-A0E73F7E5FE2}" srcOrd="24" destOrd="0" presId="urn:microsoft.com/office/officeart/2008/layout/LinedList"/>
    <dgm:cxn modelId="{2753F1A1-FC49-4C22-8B92-4D48FBA1F511}" type="presParOf" srcId="{943B3358-B7F1-474D-B735-02D52F70F705}" destId="{2BEB9A1A-C0B8-46B5-95A8-7ADD53D72192}" srcOrd="25" destOrd="0" presId="urn:microsoft.com/office/officeart/2008/layout/LinedList"/>
    <dgm:cxn modelId="{49DC6BD5-0F17-41F2-A4B6-B80668903410}" type="presParOf" srcId="{2BEB9A1A-C0B8-46B5-95A8-7ADD53D72192}" destId="{FE3BDFA2-3F88-4A39-8A79-52FFB39069D5}" srcOrd="0" destOrd="0" presId="urn:microsoft.com/office/officeart/2008/layout/LinedList"/>
    <dgm:cxn modelId="{41B692EB-0DBE-44A5-BE67-D9601520C315}" type="presParOf" srcId="{2BEB9A1A-C0B8-46B5-95A8-7ADD53D72192}" destId="{98ED45F0-BD22-48A7-AA32-E944D8824AC4}" srcOrd="1" destOrd="0" presId="urn:microsoft.com/office/officeart/2008/layout/LinedList"/>
    <dgm:cxn modelId="{68285C07-CF81-4A88-93C7-BE8259DFA49D}" type="presParOf" srcId="{2BEB9A1A-C0B8-46B5-95A8-7ADD53D72192}" destId="{0605B0EE-DDB5-4082-B902-89525172E3CC}" srcOrd="2" destOrd="0" presId="urn:microsoft.com/office/officeart/2008/layout/LinedList"/>
    <dgm:cxn modelId="{AACA27AD-AA74-4DC1-8CA6-06FD628A7823}" type="presParOf" srcId="{943B3358-B7F1-474D-B735-02D52F70F705}" destId="{27375FFF-CA0A-4A49-A7D5-7A72874BAFC0}" srcOrd="26" destOrd="0" presId="urn:microsoft.com/office/officeart/2008/layout/LinedList"/>
    <dgm:cxn modelId="{8233CD47-051D-443E-A46C-CB850A60B3EE}" type="presParOf" srcId="{943B3358-B7F1-474D-B735-02D52F70F705}" destId="{13114C44-C929-4181-A9DD-8549327A38A5}" srcOrd="27" destOrd="0" presId="urn:microsoft.com/office/officeart/2008/layout/LinedList"/>
    <dgm:cxn modelId="{58221938-1E39-4D48-AB66-242F4EB9D63E}" type="presParOf" srcId="{943B3358-B7F1-474D-B735-02D52F70F705}" destId="{35132825-66EC-4493-8A47-FAA78AA0AA04}" srcOrd="28" destOrd="0" presId="urn:microsoft.com/office/officeart/2008/layout/LinedList"/>
    <dgm:cxn modelId="{E949ABF8-87B2-4B54-9D92-3A26416E65D6}" type="presParOf" srcId="{35132825-66EC-4493-8A47-FAA78AA0AA04}" destId="{832065AD-1D7C-404C-8B4E-480D3D1C65FC}" srcOrd="0" destOrd="0" presId="urn:microsoft.com/office/officeart/2008/layout/LinedList"/>
    <dgm:cxn modelId="{CEC2AACA-B413-450D-9DC3-F440F8EF9CD5}" type="presParOf" srcId="{35132825-66EC-4493-8A47-FAA78AA0AA04}" destId="{6A39B552-F777-4990-B4F4-546A160266E4}" srcOrd="1" destOrd="0" presId="urn:microsoft.com/office/officeart/2008/layout/LinedList"/>
    <dgm:cxn modelId="{47ED61EC-E469-4C9B-A7DF-493FA00763EF}" type="presParOf" srcId="{35132825-66EC-4493-8A47-FAA78AA0AA04}" destId="{CD45190C-6C1F-4C1D-BF00-06AEE07DD3C7}" srcOrd="2" destOrd="0" presId="urn:microsoft.com/office/officeart/2008/layout/LinedList"/>
    <dgm:cxn modelId="{118618E6-FF9C-4B2C-B861-EDF979FA848B}" type="presParOf" srcId="{943B3358-B7F1-474D-B735-02D52F70F705}" destId="{B4F69C34-1200-4084-ABC5-C1735DDFA879}" srcOrd="29" destOrd="0" presId="urn:microsoft.com/office/officeart/2008/layout/LinedList"/>
    <dgm:cxn modelId="{BB35F0CC-31B6-4127-8D6C-34AF64082694}" type="presParOf" srcId="{943B3358-B7F1-474D-B735-02D52F70F705}" destId="{0284A303-967B-4818-BFFF-A5BB7CD27AB8}" srcOrd="30" destOrd="0" presId="urn:microsoft.com/office/officeart/2008/layout/LinedList"/>
    <dgm:cxn modelId="{DD58F8AB-20DC-4900-88B5-3C723752813E}" type="presParOf" srcId="{943B3358-B7F1-474D-B735-02D52F70F705}" destId="{DFC82080-0513-4CC9-AA86-40F2B2BE7233}" srcOrd="31" destOrd="0" presId="urn:microsoft.com/office/officeart/2008/layout/LinedList"/>
    <dgm:cxn modelId="{6764352B-AAE6-4894-98D4-CB76C99DB258}" type="presParOf" srcId="{DFC82080-0513-4CC9-AA86-40F2B2BE7233}" destId="{E1C30E9E-402A-4312-8165-9F7550F60B60}" srcOrd="0" destOrd="0" presId="urn:microsoft.com/office/officeart/2008/layout/LinedList"/>
    <dgm:cxn modelId="{F7CB1057-79BD-4382-93C1-827D8D69EE1D}" type="presParOf" srcId="{DFC82080-0513-4CC9-AA86-40F2B2BE7233}" destId="{5F88DFA3-80BB-4F72-8C8C-E5846E9BE729}" srcOrd="1" destOrd="0" presId="urn:microsoft.com/office/officeart/2008/layout/LinedList"/>
    <dgm:cxn modelId="{02A43D97-9CB3-4B00-864E-0B15061FBD9F}" type="presParOf" srcId="{DFC82080-0513-4CC9-AA86-40F2B2BE7233}" destId="{999757CC-CDB8-46A8-A591-D03196B65D46}" srcOrd="2" destOrd="0" presId="urn:microsoft.com/office/officeart/2008/layout/LinedList"/>
    <dgm:cxn modelId="{255A2C92-FFD9-4E6C-BE03-F185EB0DF07F}" type="presParOf" srcId="{943B3358-B7F1-474D-B735-02D52F70F705}" destId="{14BBAA12-FF53-4476-B5BB-769BFACFEC44}" srcOrd="32" destOrd="0" presId="urn:microsoft.com/office/officeart/2008/layout/LinedList"/>
    <dgm:cxn modelId="{BA5F2C44-F3D8-4035-8F9E-5ACC522C83E7}" type="presParOf" srcId="{943B3358-B7F1-474D-B735-02D52F70F705}" destId="{B3D905A4-6A46-4665-82A1-359288F663B3}" srcOrd="33" destOrd="0" presId="urn:microsoft.com/office/officeart/2008/layout/LinedList"/>
    <dgm:cxn modelId="{FFF2E0D3-DA7B-4C9F-9688-2AD17653616B}" type="presParOf" srcId="{943B3358-B7F1-474D-B735-02D52F70F705}" destId="{38EC26FC-CCE4-41FE-AB7A-0CCA2076BE03}" srcOrd="34" destOrd="0" presId="urn:microsoft.com/office/officeart/2008/layout/LinedList"/>
    <dgm:cxn modelId="{C3D4C15E-2FD9-4B99-9878-A8BBDE5BFAE8}" type="presParOf" srcId="{38EC26FC-CCE4-41FE-AB7A-0CCA2076BE03}" destId="{28A6C0D0-C750-4651-A41F-C935AF346592}" srcOrd="0" destOrd="0" presId="urn:microsoft.com/office/officeart/2008/layout/LinedList"/>
    <dgm:cxn modelId="{F5F752BB-43D4-4770-B22E-709413745594}" type="presParOf" srcId="{38EC26FC-CCE4-41FE-AB7A-0CCA2076BE03}" destId="{CE604E60-5CB2-4BD9-B316-A714E6B48D1A}" srcOrd="1" destOrd="0" presId="urn:microsoft.com/office/officeart/2008/layout/LinedList"/>
    <dgm:cxn modelId="{FB5EF184-3F38-40C4-AF78-340DE166E955}" type="presParOf" srcId="{38EC26FC-CCE4-41FE-AB7A-0CCA2076BE03}" destId="{DC6AE37D-ABA6-4C7B-A4E4-C4CCC6712E8E}" srcOrd="2" destOrd="0" presId="urn:microsoft.com/office/officeart/2008/layout/LinedList"/>
    <dgm:cxn modelId="{ACA9D9B0-B856-4D9F-87F5-2A5C15ACE59A}" type="presParOf" srcId="{943B3358-B7F1-474D-B735-02D52F70F705}" destId="{8C93C053-5DFD-4A6E-B732-7F5C47F9A4F2}" srcOrd="35" destOrd="0" presId="urn:microsoft.com/office/officeart/2008/layout/LinedList"/>
    <dgm:cxn modelId="{56942F97-1F60-4148-978D-4E73B076028B}" type="presParOf" srcId="{943B3358-B7F1-474D-B735-02D52F70F705}" destId="{188682B8-B216-442A-8E6D-FBBCADD2A069}" srcOrd="36" destOrd="0" presId="urn:microsoft.com/office/officeart/2008/layout/LinedList"/>
    <dgm:cxn modelId="{6EA294B5-EAC1-4BE1-8A3F-AEF8B2F94CCF}" type="presParOf" srcId="{943B3358-B7F1-474D-B735-02D52F70F705}" destId="{E09AFBC2-4BF6-4CD0-84E8-A7F4285852AB}" srcOrd="37" destOrd="0" presId="urn:microsoft.com/office/officeart/2008/layout/LinedList"/>
    <dgm:cxn modelId="{0740923B-377F-44FC-B897-B6E83582CE71}" type="presParOf" srcId="{E09AFBC2-4BF6-4CD0-84E8-A7F4285852AB}" destId="{3F4C8B4C-20AD-47E0-BC57-30B64C5E48D6}" srcOrd="0" destOrd="0" presId="urn:microsoft.com/office/officeart/2008/layout/LinedList"/>
    <dgm:cxn modelId="{F0DA0F9E-632B-4B9E-A83F-6B05E721BB6F}" type="presParOf" srcId="{E09AFBC2-4BF6-4CD0-84E8-A7F4285852AB}" destId="{44D544B2-3264-4912-8B30-84B21754992C}" srcOrd="1" destOrd="0" presId="urn:microsoft.com/office/officeart/2008/layout/LinedList"/>
    <dgm:cxn modelId="{6D0EC7A6-42B4-49C4-BFF0-E9F667B6D25E}" type="presParOf" srcId="{E09AFBC2-4BF6-4CD0-84E8-A7F4285852AB}" destId="{B7463A94-8A43-4D9E-A1B9-82941C23E1A0}" srcOrd="2" destOrd="0" presId="urn:microsoft.com/office/officeart/2008/layout/LinedList"/>
    <dgm:cxn modelId="{FD93D42A-2777-4A2A-9472-65B94C10A047}" type="presParOf" srcId="{943B3358-B7F1-474D-B735-02D52F70F705}" destId="{F4663DA5-5067-4EA3-96E1-960F615CE015}" srcOrd="38" destOrd="0" presId="urn:microsoft.com/office/officeart/2008/layout/LinedList"/>
    <dgm:cxn modelId="{4C177CFF-3B2C-417D-8BBD-EC961957B6F1}" type="presParOf" srcId="{943B3358-B7F1-474D-B735-02D52F70F705}" destId="{E4B3A24B-7166-43EC-A550-A60089D8A6B2}" srcOrd="39"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F7E765B-A4F7-415F-8A2D-6B36B81097D2}" type="doc">
      <dgm:prSet loTypeId="urn:microsoft.com/office/officeart/2008/layout/LinedList" loCatId="hierarchy" qsTypeId="urn:microsoft.com/office/officeart/2005/8/quickstyle/simple1" qsCatId="simple" csTypeId="urn:microsoft.com/office/officeart/2005/8/colors/accent1_2" csCatId="accent1" phldr="1"/>
      <dgm:spPr/>
      <dgm:t>
        <a:bodyPr/>
        <a:lstStyle/>
        <a:p>
          <a:endParaRPr lang="zh-CN" altLang="en-US"/>
        </a:p>
      </dgm:t>
    </dgm:pt>
    <dgm:pt modelId="{E9F7676A-EC0E-4CE7-A0D0-41CAFA26467A}">
      <dgm:prSet phldrT="[文本]" custT="1"/>
      <dgm:spPr>
        <a:effectLst>
          <a:outerShdw blurRad="50800" dist="38100" dir="2700000" algn="tl" rotWithShape="0">
            <a:prstClr val="black">
              <a:alpha val="40000"/>
            </a:prstClr>
          </a:outerShdw>
        </a:effectLst>
      </dgm:spPr>
      <dgm:t>
        <a:bodyPr/>
        <a:lstStyle/>
        <a:p>
          <a:pPr algn="just"/>
          <a:r>
            <a:rPr lang="zh-CN" altLang="en-US" sz="1800" b="0" i="0" dirty="0" smtClean="0">
              <a:solidFill>
                <a:srgbClr val="3D61A3"/>
              </a:solidFill>
              <a:latin typeface="微软雅黑" panose="020B0503020204020204" pitchFamily="34" charset="-122"/>
              <a:ea typeface="微软雅黑" panose="020B0503020204020204" pitchFamily="34" charset="-122"/>
            </a:rPr>
            <a:t>给予发展中成员和最不发达成员的特殊和差别待遇</a:t>
          </a:r>
          <a:endParaRPr lang="zh-CN" altLang="en-US" sz="1800" b="0" dirty="0">
            <a:solidFill>
              <a:srgbClr val="3D61A3"/>
            </a:solidFill>
            <a:latin typeface="微软雅黑" panose="020B0503020204020204" pitchFamily="34" charset="-122"/>
            <a:ea typeface="微软雅黑" panose="020B0503020204020204" pitchFamily="34" charset="-122"/>
          </a:endParaRPr>
        </a:p>
      </dgm:t>
    </dgm:pt>
    <dgm:pt modelId="{AE3D0CA4-300F-410D-AE9C-A7148BF08182}" type="parTrans" cxnId="{26CA97D3-B213-48DB-BAF5-88C2CCB4DEC3}">
      <dgm:prSet/>
      <dgm:spPr/>
      <dgm:t>
        <a:bodyPr/>
        <a:lstStyle/>
        <a:p>
          <a:endParaRPr lang="zh-CN" altLang="en-US" sz="1600" b="0">
            <a:solidFill>
              <a:srgbClr val="3D61A3"/>
            </a:solidFill>
            <a:latin typeface="微软雅黑" panose="020B0503020204020204" pitchFamily="34" charset="-122"/>
            <a:ea typeface="微软雅黑" panose="020B0503020204020204" pitchFamily="34" charset="-122"/>
          </a:endParaRPr>
        </a:p>
      </dgm:t>
    </dgm:pt>
    <dgm:pt modelId="{B263F840-CF9E-4B45-809C-8496E27DB524}" type="sibTrans" cxnId="{26CA97D3-B213-48DB-BAF5-88C2CCB4DEC3}">
      <dgm:prSet/>
      <dgm:spPr/>
      <dgm:t>
        <a:bodyPr/>
        <a:lstStyle/>
        <a:p>
          <a:endParaRPr lang="zh-CN" altLang="en-US" sz="1600" b="0">
            <a:solidFill>
              <a:srgbClr val="3D61A3"/>
            </a:solidFill>
            <a:latin typeface="微软雅黑" panose="020B0503020204020204" pitchFamily="34" charset="-122"/>
            <a:ea typeface="微软雅黑" panose="020B0503020204020204" pitchFamily="34" charset="-122"/>
          </a:endParaRPr>
        </a:p>
      </dgm:t>
    </dgm:pt>
    <dgm:pt modelId="{8D88F926-A6E1-4858-AA97-2D06D1A4F476}">
      <dgm:prSet phldrT="[文本]" custT="1"/>
      <dgm:spPr/>
      <dgm:t>
        <a:bodyPr/>
        <a:lstStyle/>
        <a:p>
          <a:pPr>
            <a:lnSpc>
              <a:spcPct val="125000"/>
            </a:lnSpc>
          </a:pPr>
          <a:r>
            <a:rPr lang="en-US" altLang="zh-CN" sz="1400" b="0" i="0" dirty="0" smtClean="0">
              <a:solidFill>
                <a:srgbClr val="3D61A3"/>
              </a:solidFill>
              <a:latin typeface="微软雅黑" panose="020B0503020204020204" pitchFamily="34" charset="-122"/>
              <a:ea typeface="微软雅黑" panose="020B0503020204020204" pitchFamily="34" charset="-122"/>
            </a:rPr>
            <a:t>A</a:t>
          </a:r>
          <a:r>
            <a:rPr lang="zh-CN" altLang="en-US" sz="1400" b="0" i="0" dirty="0" smtClean="0">
              <a:solidFill>
                <a:srgbClr val="3D61A3"/>
              </a:solidFill>
              <a:latin typeface="微软雅黑" panose="020B0503020204020204" pitchFamily="34" charset="-122"/>
              <a:ea typeface="微软雅黑" panose="020B0503020204020204" pitchFamily="34" charset="-122"/>
            </a:rPr>
            <a:t>类：成员指定的自协议生效时起即实施的条款</a:t>
          </a:r>
          <a:endParaRPr lang="zh-CN" altLang="en-US" sz="1400" b="0" dirty="0">
            <a:solidFill>
              <a:srgbClr val="3D61A3"/>
            </a:solidFill>
            <a:latin typeface="微软雅黑" panose="020B0503020204020204" pitchFamily="34" charset="-122"/>
            <a:ea typeface="微软雅黑" panose="020B0503020204020204" pitchFamily="34" charset="-122"/>
          </a:endParaRPr>
        </a:p>
      </dgm:t>
    </dgm:pt>
    <dgm:pt modelId="{87FE27CE-137E-4784-BE42-7E8427EA3FFD}" type="parTrans" cxnId="{004DE322-5771-4B21-96B1-EF20559A3CDB}">
      <dgm:prSet/>
      <dgm:spPr/>
      <dgm:t>
        <a:bodyPr/>
        <a:lstStyle/>
        <a:p>
          <a:endParaRPr lang="zh-CN" altLang="en-US" sz="1600" b="0">
            <a:solidFill>
              <a:srgbClr val="3D61A3"/>
            </a:solidFill>
            <a:latin typeface="微软雅黑" panose="020B0503020204020204" pitchFamily="34" charset="-122"/>
            <a:ea typeface="微软雅黑" panose="020B0503020204020204" pitchFamily="34" charset="-122"/>
          </a:endParaRPr>
        </a:p>
      </dgm:t>
    </dgm:pt>
    <dgm:pt modelId="{73AFF953-5CB7-4AAA-A74C-E30EF5D9D9EE}" type="sibTrans" cxnId="{004DE322-5771-4B21-96B1-EF20559A3CDB}">
      <dgm:prSet/>
      <dgm:spPr/>
      <dgm:t>
        <a:bodyPr/>
        <a:lstStyle/>
        <a:p>
          <a:endParaRPr lang="zh-CN" altLang="en-US" sz="1600" b="0">
            <a:solidFill>
              <a:srgbClr val="3D61A3"/>
            </a:solidFill>
            <a:latin typeface="微软雅黑" panose="020B0503020204020204" pitchFamily="34" charset="-122"/>
            <a:ea typeface="微软雅黑" panose="020B0503020204020204" pitchFamily="34" charset="-122"/>
          </a:endParaRPr>
        </a:p>
      </dgm:t>
    </dgm:pt>
    <dgm:pt modelId="{BB6ABE80-7E6B-4860-B3D5-3B50C407CB27}">
      <dgm:prSet phldrT="[文本]" custT="1"/>
      <dgm:spPr/>
      <dgm:t>
        <a:bodyPr/>
        <a:lstStyle/>
        <a:p>
          <a:pPr>
            <a:lnSpc>
              <a:spcPct val="125000"/>
            </a:lnSpc>
          </a:pPr>
          <a:r>
            <a:rPr lang="en-US" altLang="zh-CN" sz="1400" b="0" i="0" dirty="0" smtClean="0">
              <a:solidFill>
                <a:srgbClr val="3D61A3"/>
              </a:solidFill>
              <a:latin typeface="微软雅黑" panose="020B0503020204020204" pitchFamily="34" charset="-122"/>
              <a:ea typeface="微软雅黑" panose="020B0503020204020204" pitchFamily="34" charset="-122"/>
            </a:rPr>
            <a:t>B</a:t>
          </a:r>
          <a:r>
            <a:rPr lang="zh-CN" altLang="en-US" sz="1400" b="0" i="0" dirty="0" smtClean="0">
              <a:solidFill>
                <a:srgbClr val="3D61A3"/>
              </a:solidFill>
              <a:latin typeface="微软雅黑" panose="020B0503020204020204" pitchFamily="34" charset="-122"/>
              <a:ea typeface="微软雅黑" panose="020B0503020204020204" pitchFamily="34" charset="-122"/>
            </a:rPr>
            <a:t>类：成员指定的在协议生效后至过渡期结束的日期起实施的条款</a:t>
          </a:r>
          <a:endParaRPr lang="zh-CN" altLang="en-US" sz="1400" b="0" dirty="0">
            <a:solidFill>
              <a:srgbClr val="3D61A3"/>
            </a:solidFill>
            <a:latin typeface="微软雅黑" panose="020B0503020204020204" pitchFamily="34" charset="-122"/>
            <a:ea typeface="微软雅黑" panose="020B0503020204020204" pitchFamily="34" charset="-122"/>
          </a:endParaRPr>
        </a:p>
      </dgm:t>
    </dgm:pt>
    <dgm:pt modelId="{1D1DA1EA-57D9-40DA-B98A-02BBD9FD8951}" type="parTrans" cxnId="{40D37E18-44EC-42AC-A08B-AD4CDA39C664}">
      <dgm:prSet/>
      <dgm:spPr/>
      <dgm:t>
        <a:bodyPr/>
        <a:lstStyle/>
        <a:p>
          <a:endParaRPr lang="zh-CN" altLang="en-US" sz="1600" b="0">
            <a:solidFill>
              <a:srgbClr val="3D61A3"/>
            </a:solidFill>
            <a:latin typeface="微软雅黑" panose="020B0503020204020204" pitchFamily="34" charset="-122"/>
            <a:ea typeface="微软雅黑" panose="020B0503020204020204" pitchFamily="34" charset="-122"/>
          </a:endParaRPr>
        </a:p>
      </dgm:t>
    </dgm:pt>
    <dgm:pt modelId="{11664473-B3A5-4418-86F8-F2AB52F5F85B}" type="sibTrans" cxnId="{40D37E18-44EC-42AC-A08B-AD4CDA39C664}">
      <dgm:prSet/>
      <dgm:spPr/>
      <dgm:t>
        <a:bodyPr/>
        <a:lstStyle/>
        <a:p>
          <a:endParaRPr lang="zh-CN" altLang="en-US" sz="1600" b="0">
            <a:solidFill>
              <a:srgbClr val="3D61A3"/>
            </a:solidFill>
            <a:latin typeface="微软雅黑" panose="020B0503020204020204" pitchFamily="34" charset="-122"/>
            <a:ea typeface="微软雅黑" panose="020B0503020204020204" pitchFamily="34" charset="-122"/>
          </a:endParaRPr>
        </a:p>
      </dgm:t>
    </dgm:pt>
    <dgm:pt modelId="{285C6B7E-D23C-4B52-9966-F674605D373C}">
      <dgm:prSet phldrT="[文本]" custT="1"/>
      <dgm:spPr/>
      <dgm:t>
        <a:bodyPr anchor="t"/>
        <a:lstStyle/>
        <a:p>
          <a:pPr>
            <a:lnSpc>
              <a:spcPct val="125000"/>
            </a:lnSpc>
          </a:pPr>
          <a:r>
            <a:rPr lang="en-US" altLang="zh-CN" sz="1400" b="0" i="0" dirty="0" smtClean="0">
              <a:solidFill>
                <a:srgbClr val="3D61A3"/>
              </a:solidFill>
              <a:latin typeface="微软雅黑" panose="020B0503020204020204" pitchFamily="34" charset="-122"/>
              <a:ea typeface="微软雅黑" panose="020B0503020204020204" pitchFamily="34" charset="-122"/>
            </a:rPr>
            <a:t>C</a:t>
          </a:r>
          <a:r>
            <a:rPr lang="zh-CN" altLang="en-US" sz="1400" b="0" i="0" dirty="0" smtClean="0">
              <a:solidFill>
                <a:srgbClr val="3D61A3"/>
              </a:solidFill>
              <a:latin typeface="微软雅黑" panose="020B0503020204020204" pitchFamily="34" charset="-122"/>
              <a:ea typeface="微软雅黑" panose="020B0503020204020204" pitchFamily="34" charset="-122"/>
            </a:rPr>
            <a:t>类：成员指定的在协议生效后至过渡期结束的日期起实施的、同时要求通过提供能力建设援助和支持以获得实施能力的条款</a:t>
          </a:r>
          <a:endParaRPr lang="zh-CN" altLang="en-US" sz="1400" b="0" dirty="0">
            <a:solidFill>
              <a:srgbClr val="3D61A3"/>
            </a:solidFill>
            <a:latin typeface="微软雅黑" panose="020B0503020204020204" pitchFamily="34" charset="-122"/>
            <a:ea typeface="微软雅黑" panose="020B0503020204020204" pitchFamily="34" charset="-122"/>
          </a:endParaRPr>
        </a:p>
      </dgm:t>
    </dgm:pt>
    <dgm:pt modelId="{F5A6A915-BA42-4D70-9C50-267317B24A8D}" type="parTrans" cxnId="{7A91816E-C5BA-4466-A973-E8AD7FC78A9E}">
      <dgm:prSet/>
      <dgm:spPr/>
      <dgm:t>
        <a:bodyPr/>
        <a:lstStyle/>
        <a:p>
          <a:endParaRPr lang="zh-CN" altLang="en-US" sz="1600" b="0">
            <a:solidFill>
              <a:srgbClr val="3D61A3"/>
            </a:solidFill>
            <a:latin typeface="微软雅黑" panose="020B0503020204020204" pitchFamily="34" charset="-122"/>
            <a:ea typeface="微软雅黑" panose="020B0503020204020204" pitchFamily="34" charset="-122"/>
          </a:endParaRPr>
        </a:p>
      </dgm:t>
    </dgm:pt>
    <dgm:pt modelId="{A47EB60A-556D-424E-89D4-B72C02CBE724}" type="sibTrans" cxnId="{7A91816E-C5BA-4466-A973-E8AD7FC78A9E}">
      <dgm:prSet/>
      <dgm:spPr/>
      <dgm:t>
        <a:bodyPr/>
        <a:lstStyle/>
        <a:p>
          <a:endParaRPr lang="zh-CN" altLang="en-US" sz="1600" b="0">
            <a:solidFill>
              <a:srgbClr val="3D61A3"/>
            </a:solidFill>
            <a:latin typeface="微软雅黑" panose="020B0503020204020204" pitchFamily="34" charset="-122"/>
            <a:ea typeface="微软雅黑" panose="020B0503020204020204" pitchFamily="34" charset="-122"/>
          </a:endParaRPr>
        </a:p>
      </dgm:t>
    </dgm:pt>
    <dgm:pt modelId="{38764EE8-54AF-4A63-94D2-B5D4AF57B51C}" type="pres">
      <dgm:prSet presAssocID="{8F7E765B-A4F7-415F-8A2D-6B36B81097D2}" presName="vert0" presStyleCnt="0">
        <dgm:presLayoutVars>
          <dgm:dir/>
          <dgm:animOne val="branch"/>
          <dgm:animLvl val="lvl"/>
        </dgm:presLayoutVars>
      </dgm:prSet>
      <dgm:spPr/>
      <dgm:t>
        <a:bodyPr/>
        <a:lstStyle/>
        <a:p>
          <a:endParaRPr lang="zh-CN" altLang="en-US"/>
        </a:p>
      </dgm:t>
    </dgm:pt>
    <dgm:pt modelId="{C347CB37-2BEA-4004-B647-A0F5623B1CFA}" type="pres">
      <dgm:prSet presAssocID="{E9F7676A-EC0E-4CE7-A0D0-41CAFA26467A}" presName="thickLine" presStyleLbl="alignNode1" presStyleIdx="0" presStyleCnt="1"/>
      <dgm:spPr/>
    </dgm:pt>
    <dgm:pt modelId="{FAF94965-6C97-42F9-94CD-9A384DDBAECF}" type="pres">
      <dgm:prSet presAssocID="{E9F7676A-EC0E-4CE7-A0D0-41CAFA26467A}" presName="horz1" presStyleCnt="0"/>
      <dgm:spPr/>
    </dgm:pt>
    <dgm:pt modelId="{8F2C5D67-5D9D-4862-B61F-F46FD6CC02E1}" type="pres">
      <dgm:prSet presAssocID="{E9F7676A-EC0E-4CE7-A0D0-41CAFA26467A}" presName="tx1" presStyleLbl="revTx" presStyleIdx="0" presStyleCnt="4" custScaleX="180287"/>
      <dgm:spPr/>
      <dgm:t>
        <a:bodyPr/>
        <a:lstStyle/>
        <a:p>
          <a:endParaRPr lang="zh-CN" altLang="en-US"/>
        </a:p>
      </dgm:t>
    </dgm:pt>
    <dgm:pt modelId="{943B3358-B7F1-474D-B735-02D52F70F705}" type="pres">
      <dgm:prSet presAssocID="{E9F7676A-EC0E-4CE7-A0D0-41CAFA26467A}" presName="vert1" presStyleCnt="0"/>
      <dgm:spPr/>
    </dgm:pt>
    <dgm:pt modelId="{685189D5-96E3-46E8-8648-F944689DAEB3}" type="pres">
      <dgm:prSet presAssocID="{8D88F926-A6E1-4858-AA97-2D06D1A4F476}" presName="vertSpace2a" presStyleCnt="0"/>
      <dgm:spPr/>
    </dgm:pt>
    <dgm:pt modelId="{FD3C3E3E-4BE6-46F8-941A-C8D9ABACFD33}" type="pres">
      <dgm:prSet presAssocID="{8D88F926-A6E1-4858-AA97-2D06D1A4F476}" presName="horz2" presStyleCnt="0"/>
      <dgm:spPr/>
    </dgm:pt>
    <dgm:pt modelId="{C3A10B77-080D-4610-ABFF-9D4F2F63B33C}" type="pres">
      <dgm:prSet presAssocID="{8D88F926-A6E1-4858-AA97-2D06D1A4F476}" presName="horzSpace2" presStyleCnt="0"/>
      <dgm:spPr/>
    </dgm:pt>
    <dgm:pt modelId="{E663E96E-7616-4E78-9D96-54AA838BAE96}" type="pres">
      <dgm:prSet presAssocID="{8D88F926-A6E1-4858-AA97-2D06D1A4F476}" presName="tx2" presStyleLbl="revTx" presStyleIdx="1" presStyleCnt="4" custScaleY="65698"/>
      <dgm:spPr/>
      <dgm:t>
        <a:bodyPr/>
        <a:lstStyle/>
        <a:p>
          <a:endParaRPr lang="zh-CN" altLang="en-US"/>
        </a:p>
      </dgm:t>
    </dgm:pt>
    <dgm:pt modelId="{FCD72402-4806-49AD-AE6E-881019E299FD}" type="pres">
      <dgm:prSet presAssocID="{8D88F926-A6E1-4858-AA97-2D06D1A4F476}" presName="vert2" presStyleCnt="0"/>
      <dgm:spPr/>
    </dgm:pt>
    <dgm:pt modelId="{D4936B00-FF75-4A6A-BEA8-3DA080B1CE08}" type="pres">
      <dgm:prSet presAssocID="{8D88F926-A6E1-4858-AA97-2D06D1A4F476}" presName="thinLine2b" presStyleLbl="callout" presStyleIdx="0" presStyleCnt="3"/>
      <dgm:spPr/>
    </dgm:pt>
    <dgm:pt modelId="{D9F7E198-D8ED-4A85-8372-A7DC31FDE42E}" type="pres">
      <dgm:prSet presAssocID="{8D88F926-A6E1-4858-AA97-2D06D1A4F476}" presName="vertSpace2b" presStyleCnt="0"/>
      <dgm:spPr/>
    </dgm:pt>
    <dgm:pt modelId="{FDB4716E-7978-43BB-BC26-EC9722DE1B38}" type="pres">
      <dgm:prSet presAssocID="{BB6ABE80-7E6B-4860-B3D5-3B50C407CB27}" presName="horz2" presStyleCnt="0"/>
      <dgm:spPr/>
    </dgm:pt>
    <dgm:pt modelId="{09552DFF-BFDB-4369-87CF-BF95EBF5F01E}" type="pres">
      <dgm:prSet presAssocID="{BB6ABE80-7E6B-4860-B3D5-3B50C407CB27}" presName="horzSpace2" presStyleCnt="0"/>
      <dgm:spPr/>
    </dgm:pt>
    <dgm:pt modelId="{9F200A27-FA40-45C7-BA98-4992834EFCC4}" type="pres">
      <dgm:prSet presAssocID="{BB6ABE80-7E6B-4860-B3D5-3B50C407CB27}" presName="tx2" presStyleLbl="revTx" presStyleIdx="2" presStyleCnt="4" custScaleY="65698"/>
      <dgm:spPr/>
      <dgm:t>
        <a:bodyPr/>
        <a:lstStyle/>
        <a:p>
          <a:endParaRPr lang="zh-CN" altLang="en-US"/>
        </a:p>
      </dgm:t>
    </dgm:pt>
    <dgm:pt modelId="{23579EBA-A893-48C0-A744-3E496C04DA01}" type="pres">
      <dgm:prSet presAssocID="{BB6ABE80-7E6B-4860-B3D5-3B50C407CB27}" presName="vert2" presStyleCnt="0"/>
      <dgm:spPr/>
    </dgm:pt>
    <dgm:pt modelId="{A0FB6243-3021-4F81-91FC-A4DF01F4D9E7}" type="pres">
      <dgm:prSet presAssocID="{BB6ABE80-7E6B-4860-B3D5-3B50C407CB27}" presName="thinLine2b" presStyleLbl="callout" presStyleIdx="1" presStyleCnt="3"/>
      <dgm:spPr/>
    </dgm:pt>
    <dgm:pt modelId="{92EC9042-1FD4-4402-BFE8-F2BCA01C7D2F}" type="pres">
      <dgm:prSet presAssocID="{BB6ABE80-7E6B-4860-B3D5-3B50C407CB27}" presName="vertSpace2b" presStyleCnt="0"/>
      <dgm:spPr/>
    </dgm:pt>
    <dgm:pt modelId="{EB31EA5D-3173-4EFB-BA1B-4A38063C570C}" type="pres">
      <dgm:prSet presAssocID="{285C6B7E-D23C-4B52-9966-F674605D373C}" presName="horz2" presStyleCnt="0"/>
      <dgm:spPr/>
    </dgm:pt>
    <dgm:pt modelId="{111FE6C8-767A-4E6C-9CC1-2D11328D2CF8}" type="pres">
      <dgm:prSet presAssocID="{285C6B7E-D23C-4B52-9966-F674605D373C}" presName="horzSpace2" presStyleCnt="0"/>
      <dgm:spPr/>
    </dgm:pt>
    <dgm:pt modelId="{502462E9-23CA-4C59-AB50-ABBA3028BE19}" type="pres">
      <dgm:prSet presAssocID="{285C6B7E-D23C-4B52-9966-F674605D373C}" presName="tx2" presStyleLbl="revTx" presStyleIdx="3" presStyleCnt="4"/>
      <dgm:spPr/>
      <dgm:t>
        <a:bodyPr/>
        <a:lstStyle/>
        <a:p>
          <a:endParaRPr lang="zh-CN" altLang="en-US"/>
        </a:p>
      </dgm:t>
    </dgm:pt>
    <dgm:pt modelId="{D943C54B-3C3E-493D-BA7D-0991FDA147AB}" type="pres">
      <dgm:prSet presAssocID="{285C6B7E-D23C-4B52-9966-F674605D373C}" presName="vert2" presStyleCnt="0"/>
      <dgm:spPr/>
    </dgm:pt>
    <dgm:pt modelId="{B289813E-9C35-4CFD-9ED5-272D9A723B6B}" type="pres">
      <dgm:prSet presAssocID="{285C6B7E-D23C-4B52-9966-F674605D373C}" presName="thinLine2b" presStyleLbl="callout" presStyleIdx="2" presStyleCnt="3"/>
      <dgm:spPr/>
    </dgm:pt>
    <dgm:pt modelId="{660241E1-86BA-4208-9B13-087CC54DEFD2}" type="pres">
      <dgm:prSet presAssocID="{285C6B7E-D23C-4B52-9966-F674605D373C}" presName="vertSpace2b" presStyleCnt="0"/>
      <dgm:spPr/>
    </dgm:pt>
  </dgm:ptLst>
  <dgm:cxnLst>
    <dgm:cxn modelId="{06E088D2-9C60-4247-8B90-E0C3E69FA4B0}" type="presOf" srcId="{285C6B7E-D23C-4B52-9966-F674605D373C}" destId="{502462E9-23CA-4C59-AB50-ABBA3028BE19}" srcOrd="0" destOrd="0" presId="urn:microsoft.com/office/officeart/2008/layout/LinedList"/>
    <dgm:cxn modelId="{7A91816E-C5BA-4466-A973-E8AD7FC78A9E}" srcId="{E9F7676A-EC0E-4CE7-A0D0-41CAFA26467A}" destId="{285C6B7E-D23C-4B52-9966-F674605D373C}" srcOrd="2" destOrd="0" parTransId="{F5A6A915-BA42-4D70-9C50-267317B24A8D}" sibTransId="{A47EB60A-556D-424E-89D4-B72C02CBE724}"/>
    <dgm:cxn modelId="{004DE322-5771-4B21-96B1-EF20559A3CDB}" srcId="{E9F7676A-EC0E-4CE7-A0D0-41CAFA26467A}" destId="{8D88F926-A6E1-4858-AA97-2D06D1A4F476}" srcOrd="0" destOrd="0" parTransId="{87FE27CE-137E-4784-BE42-7E8427EA3FFD}" sibTransId="{73AFF953-5CB7-4AAA-A74C-E30EF5D9D9EE}"/>
    <dgm:cxn modelId="{40D37E18-44EC-42AC-A08B-AD4CDA39C664}" srcId="{E9F7676A-EC0E-4CE7-A0D0-41CAFA26467A}" destId="{BB6ABE80-7E6B-4860-B3D5-3B50C407CB27}" srcOrd="1" destOrd="0" parTransId="{1D1DA1EA-57D9-40DA-B98A-02BBD9FD8951}" sibTransId="{11664473-B3A5-4418-86F8-F2AB52F5F85B}"/>
    <dgm:cxn modelId="{14AD927B-B296-4010-BB36-AF388CBD2DCB}" type="presOf" srcId="{8D88F926-A6E1-4858-AA97-2D06D1A4F476}" destId="{E663E96E-7616-4E78-9D96-54AA838BAE96}" srcOrd="0" destOrd="0" presId="urn:microsoft.com/office/officeart/2008/layout/LinedList"/>
    <dgm:cxn modelId="{26CA97D3-B213-48DB-BAF5-88C2CCB4DEC3}" srcId="{8F7E765B-A4F7-415F-8A2D-6B36B81097D2}" destId="{E9F7676A-EC0E-4CE7-A0D0-41CAFA26467A}" srcOrd="0" destOrd="0" parTransId="{AE3D0CA4-300F-410D-AE9C-A7148BF08182}" sibTransId="{B263F840-CF9E-4B45-809C-8496E27DB524}"/>
    <dgm:cxn modelId="{41AFF703-1304-4C1F-95AF-E2A5FE373679}" type="presOf" srcId="{BB6ABE80-7E6B-4860-B3D5-3B50C407CB27}" destId="{9F200A27-FA40-45C7-BA98-4992834EFCC4}" srcOrd="0" destOrd="0" presId="urn:microsoft.com/office/officeart/2008/layout/LinedList"/>
    <dgm:cxn modelId="{5C9C1A6F-EC01-4BDF-B1D9-53593211D97A}" type="presOf" srcId="{E9F7676A-EC0E-4CE7-A0D0-41CAFA26467A}" destId="{8F2C5D67-5D9D-4862-B61F-F46FD6CC02E1}" srcOrd="0" destOrd="0" presId="urn:microsoft.com/office/officeart/2008/layout/LinedList"/>
    <dgm:cxn modelId="{A3756C0F-5523-4963-A644-525BE963D8F1}" type="presOf" srcId="{8F7E765B-A4F7-415F-8A2D-6B36B81097D2}" destId="{38764EE8-54AF-4A63-94D2-B5D4AF57B51C}" srcOrd="0" destOrd="0" presId="urn:microsoft.com/office/officeart/2008/layout/LinedList"/>
    <dgm:cxn modelId="{EFFAC47B-8E2B-4186-B89B-6A9251EF872F}" type="presParOf" srcId="{38764EE8-54AF-4A63-94D2-B5D4AF57B51C}" destId="{C347CB37-2BEA-4004-B647-A0F5623B1CFA}" srcOrd="0" destOrd="0" presId="urn:microsoft.com/office/officeart/2008/layout/LinedList"/>
    <dgm:cxn modelId="{0D561AEE-CFEF-4EAE-AF1C-BBE9C4AE73E9}" type="presParOf" srcId="{38764EE8-54AF-4A63-94D2-B5D4AF57B51C}" destId="{FAF94965-6C97-42F9-94CD-9A384DDBAECF}" srcOrd="1" destOrd="0" presId="urn:microsoft.com/office/officeart/2008/layout/LinedList"/>
    <dgm:cxn modelId="{984AB37F-50D3-4FC5-A86D-996D20FFC26D}" type="presParOf" srcId="{FAF94965-6C97-42F9-94CD-9A384DDBAECF}" destId="{8F2C5D67-5D9D-4862-B61F-F46FD6CC02E1}" srcOrd="0" destOrd="0" presId="urn:microsoft.com/office/officeart/2008/layout/LinedList"/>
    <dgm:cxn modelId="{19C4373A-12FE-42B5-AC54-8EBCDF4537E1}" type="presParOf" srcId="{FAF94965-6C97-42F9-94CD-9A384DDBAECF}" destId="{943B3358-B7F1-474D-B735-02D52F70F705}" srcOrd="1" destOrd="0" presId="urn:microsoft.com/office/officeart/2008/layout/LinedList"/>
    <dgm:cxn modelId="{E32F59FE-403E-4063-AD1C-C92FCAFBA978}" type="presParOf" srcId="{943B3358-B7F1-474D-B735-02D52F70F705}" destId="{685189D5-96E3-46E8-8648-F944689DAEB3}" srcOrd="0" destOrd="0" presId="urn:microsoft.com/office/officeart/2008/layout/LinedList"/>
    <dgm:cxn modelId="{BD92537F-3635-468B-ABE3-78F10B277792}" type="presParOf" srcId="{943B3358-B7F1-474D-B735-02D52F70F705}" destId="{FD3C3E3E-4BE6-46F8-941A-C8D9ABACFD33}" srcOrd="1" destOrd="0" presId="urn:microsoft.com/office/officeart/2008/layout/LinedList"/>
    <dgm:cxn modelId="{5DA7860B-9CD3-4789-A004-C66B9B433EE4}" type="presParOf" srcId="{FD3C3E3E-4BE6-46F8-941A-C8D9ABACFD33}" destId="{C3A10B77-080D-4610-ABFF-9D4F2F63B33C}" srcOrd="0" destOrd="0" presId="urn:microsoft.com/office/officeart/2008/layout/LinedList"/>
    <dgm:cxn modelId="{1153918D-C677-4777-B6ED-C90FD81FEBE0}" type="presParOf" srcId="{FD3C3E3E-4BE6-46F8-941A-C8D9ABACFD33}" destId="{E663E96E-7616-4E78-9D96-54AA838BAE96}" srcOrd="1" destOrd="0" presId="urn:microsoft.com/office/officeart/2008/layout/LinedList"/>
    <dgm:cxn modelId="{97EBE420-6848-4CC5-9413-880AF99C465A}" type="presParOf" srcId="{FD3C3E3E-4BE6-46F8-941A-C8D9ABACFD33}" destId="{FCD72402-4806-49AD-AE6E-881019E299FD}" srcOrd="2" destOrd="0" presId="urn:microsoft.com/office/officeart/2008/layout/LinedList"/>
    <dgm:cxn modelId="{E7BA9817-3008-4601-9AC2-8C08551D6788}" type="presParOf" srcId="{943B3358-B7F1-474D-B735-02D52F70F705}" destId="{D4936B00-FF75-4A6A-BEA8-3DA080B1CE08}" srcOrd="2" destOrd="0" presId="urn:microsoft.com/office/officeart/2008/layout/LinedList"/>
    <dgm:cxn modelId="{2198EBB7-2EFB-4686-A16C-5A40292B391F}" type="presParOf" srcId="{943B3358-B7F1-474D-B735-02D52F70F705}" destId="{D9F7E198-D8ED-4A85-8372-A7DC31FDE42E}" srcOrd="3" destOrd="0" presId="urn:microsoft.com/office/officeart/2008/layout/LinedList"/>
    <dgm:cxn modelId="{D845961A-251A-4961-9002-E644FB0B0A04}" type="presParOf" srcId="{943B3358-B7F1-474D-B735-02D52F70F705}" destId="{FDB4716E-7978-43BB-BC26-EC9722DE1B38}" srcOrd="4" destOrd="0" presId="urn:microsoft.com/office/officeart/2008/layout/LinedList"/>
    <dgm:cxn modelId="{D5278CD3-7992-4E7B-ADD8-86A6A8C16E03}" type="presParOf" srcId="{FDB4716E-7978-43BB-BC26-EC9722DE1B38}" destId="{09552DFF-BFDB-4369-87CF-BF95EBF5F01E}" srcOrd="0" destOrd="0" presId="urn:microsoft.com/office/officeart/2008/layout/LinedList"/>
    <dgm:cxn modelId="{992FFDCE-6392-41AC-9FA1-C749CFCC426F}" type="presParOf" srcId="{FDB4716E-7978-43BB-BC26-EC9722DE1B38}" destId="{9F200A27-FA40-45C7-BA98-4992834EFCC4}" srcOrd="1" destOrd="0" presId="urn:microsoft.com/office/officeart/2008/layout/LinedList"/>
    <dgm:cxn modelId="{24B9E194-CE48-46F5-9FD8-D053CA085999}" type="presParOf" srcId="{FDB4716E-7978-43BB-BC26-EC9722DE1B38}" destId="{23579EBA-A893-48C0-A744-3E496C04DA01}" srcOrd="2" destOrd="0" presId="urn:microsoft.com/office/officeart/2008/layout/LinedList"/>
    <dgm:cxn modelId="{D593A616-CA83-46D9-AFB9-F8DD7432F414}" type="presParOf" srcId="{943B3358-B7F1-474D-B735-02D52F70F705}" destId="{A0FB6243-3021-4F81-91FC-A4DF01F4D9E7}" srcOrd="5" destOrd="0" presId="urn:microsoft.com/office/officeart/2008/layout/LinedList"/>
    <dgm:cxn modelId="{C80EEA1C-7A92-4905-AB81-9D9B3ECC08BA}" type="presParOf" srcId="{943B3358-B7F1-474D-B735-02D52F70F705}" destId="{92EC9042-1FD4-4402-BFE8-F2BCA01C7D2F}" srcOrd="6" destOrd="0" presId="urn:microsoft.com/office/officeart/2008/layout/LinedList"/>
    <dgm:cxn modelId="{4953856B-AD86-4011-8FC0-8361C1A23C4E}" type="presParOf" srcId="{943B3358-B7F1-474D-B735-02D52F70F705}" destId="{EB31EA5D-3173-4EFB-BA1B-4A38063C570C}" srcOrd="7" destOrd="0" presId="urn:microsoft.com/office/officeart/2008/layout/LinedList"/>
    <dgm:cxn modelId="{5FE4CD32-0604-4D7B-B344-EDB2711B87E9}" type="presParOf" srcId="{EB31EA5D-3173-4EFB-BA1B-4A38063C570C}" destId="{111FE6C8-767A-4E6C-9CC1-2D11328D2CF8}" srcOrd="0" destOrd="0" presId="urn:microsoft.com/office/officeart/2008/layout/LinedList"/>
    <dgm:cxn modelId="{98166650-1737-4758-90F5-B5660DBD61D3}" type="presParOf" srcId="{EB31EA5D-3173-4EFB-BA1B-4A38063C570C}" destId="{502462E9-23CA-4C59-AB50-ABBA3028BE19}" srcOrd="1" destOrd="0" presId="urn:microsoft.com/office/officeart/2008/layout/LinedList"/>
    <dgm:cxn modelId="{78781D69-9B0F-46F5-8566-5B6D5B9BACB3}" type="presParOf" srcId="{EB31EA5D-3173-4EFB-BA1B-4A38063C570C}" destId="{D943C54B-3C3E-493D-BA7D-0991FDA147AB}" srcOrd="2" destOrd="0" presId="urn:microsoft.com/office/officeart/2008/layout/LinedList"/>
    <dgm:cxn modelId="{A87CD695-6FAC-486E-8182-EA550C394925}" type="presParOf" srcId="{943B3358-B7F1-474D-B735-02D52F70F705}" destId="{B289813E-9C35-4CFD-9ED5-272D9A723B6B}" srcOrd="8" destOrd="0" presId="urn:microsoft.com/office/officeart/2008/layout/LinedList"/>
    <dgm:cxn modelId="{283797BE-7F73-4045-AA08-551D25F044C9}" type="presParOf" srcId="{943B3358-B7F1-474D-B735-02D52F70F705}" destId="{660241E1-86BA-4208-9B13-087CC54DEFD2}" srcOrd="9" destOrd="0" presId="urn:microsoft.com/office/officeart/2008/layout/Lined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3D4C7A9-BDDE-4789-BD96-B9B205F413E6}" type="doc">
      <dgm:prSet loTypeId="urn:microsoft.com/office/officeart/2005/8/layout/hList6" loCatId="list" qsTypeId="urn:microsoft.com/office/officeart/2005/8/quickstyle/simple1" qsCatId="simple" csTypeId="urn:microsoft.com/office/officeart/2005/8/colors/accent5_2" csCatId="accent5" phldr="1"/>
      <dgm:spPr/>
      <dgm:t>
        <a:bodyPr/>
        <a:lstStyle/>
        <a:p>
          <a:endParaRPr lang="zh-CN" altLang="en-US"/>
        </a:p>
      </dgm:t>
    </dgm:pt>
    <dgm:pt modelId="{248319CF-60CF-4B17-A5C2-E3D18A93B84E}">
      <dgm:prSet phldrT="[文本]" custT="1"/>
      <dgm:spPr>
        <a:gradFill flip="none" rotWithShape="0">
          <a:gsLst>
            <a:gs pos="0">
              <a:srgbClr val="3E62A4">
                <a:shade val="30000"/>
                <a:satMod val="115000"/>
              </a:srgbClr>
            </a:gs>
            <a:gs pos="50000">
              <a:srgbClr val="3E62A4">
                <a:shade val="67500"/>
                <a:satMod val="115000"/>
              </a:srgbClr>
            </a:gs>
            <a:gs pos="100000">
              <a:srgbClr val="3E62A4">
                <a:shade val="100000"/>
                <a:satMod val="115000"/>
              </a:srgbClr>
            </a:gs>
          </a:gsLst>
          <a:lin ang="2700000" scaled="1"/>
          <a:tileRect/>
        </a:gradFill>
        <a:ln>
          <a:noFill/>
        </a:ln>
        <a:effectLst>
          <a:outerShdw blurRad="50800" dist="38100" dir="2700000" algn="tl" rotWithShape="0">
            <a:prstClr val="black">
              <a:alpha val="40000"/>
            </a:prstClr>
          </a:outerShdw>
        </a:effectLst>
      </dgm:spPr>
      <dgm:t>
        <a:bodyPr/>
        <a:lstStyle/>
        <a:p>
          <a:r>
            <a:rPr lang="zh-CN" altLang="en-US" sz="2800" dirty="0" smtClean="0">
              <a:latin typeface="微软雅黑" panose="020B0503020204020204" pitchFamily="34" charset="-122"/>
              <a:ea typeface="微软雅黑" panose="020B0503020204020204" pitchFamily="34" charset="-122"/>
            </a:rPr>
            <a:t>中国大通关时效研究项目</a:t>
          </a:r>
          <a:endParaRPr lang="zh-CN" altLang="en-US" sz="2800" dirty="0">
            <a:latin typeface="微软雅黑" panose="020B0503020204020204" pitchFamily="34" charset="-122"/>
            <a:ea typeface="微软雅黑" panose="020B0503020204020204" pitchFamily="34" charset="-122"/>
          </a:endParaRPr>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30E1CA25-BF07-47D7-A538-0C9DF8620CAB}" type="parTrans" cxnId="{7534D416-2717-41CB-A63A-866ED65500AD}">
      <dgm:prSet/>
      <dgm:spPr/>
      <dgm:t>
        <a:bodyPr/>
        <a:lstStyle/>
        <a:p>
          <a:endParaRPr lang="zh-CN" altLang="en-US" sz="800">
            <a:latin typeface="微软雅黑" panose="020B0503020204020204" pitchFamily="34" charset="-122"/>
            <a:ea typeface="微软雅黑" panose="020B0503020204020204" pitchFamily="34" charset="-122"/>
          </a:endParaRPr>
        </a:p>
      </dgm:t>
    </dgm:pt>
    <dgm:pt modelId="{37EBB9B0-9D91-4CDC-8B5E-B21E898181A8}" type="sibTrans" cxnId="{7534D416-2717-41CB-A63A-866ED65500AD}">
      <dgm:prSet/>
      <dgm:spPr/>
      <dgm:t>
        <a:bodyPr/>
        <a:lstStyle/>
        <a:p>
          <a:endParaRPr lang="zh-CN" altLang="en-US" sz="800">
            <a:latin typeface="微软雅黑" panose="020B0503020204020204" pitchFamily="34" charset="-122"/>
            <a:ea typeface="微软雅黑" panose="020B0503020204020204" pitchFamily="34" charset="-122"/>
          </a:endParaRPr>
        </a:p>
      </dgm:t>
    </dgm:pt>
    <dgm:pt modelId="{7323F48D-F81F-4384-8E29-4CE4136A7635}">
      <dgm:prSet phldrT="[文本]" custT="1"/>
      <dgm:spPr>
        <a:gradFill flip="none" rotWithShape="0">
          <a:gsLst>
            <a:gs pos="0">
              <a:srgbClr val="3E62A4">
                <a:shade val="30000"/>
                <a:satMod val="115000"/>
              </a:srgbClr>
            </a:gs>
            <a:gs pos="50000">
              <a:srgbClr val="3E62A4">
                <a:shade val="67500"/>
                <a:satMod val="115000"/>
              </a:srgbClr>
            </a:gs>
            <a:gs pos="100000">
              <a:srgbClr val="3E62A4">
                <a:shade val="100000"/>
                <a:satMod val="115000"/>
              </a:srgbClr>
            </a:gs>
          </a:gsLst>
          <a:lin ang="2700000" scaled="1"/>
          <a:tileRect/>
        </a:gradFill>
        <a:ln>
          <a:noFill/>
        </a:ln>
        <a:effectLst>
          <a:outerShdw blurRad="50800" dist="38100" dir="2700000" algn="tl" rotWithShape="0">
            <a:prstClr val="black">
              <a:alpha val="40000"/>
            </a:prstClr>
          </a:outerShdw>
        </a:effectLst>
      </dgm:spPr>
      <dgm:t>
        <a:bodyPr/>
        <a:lstStyle/>
        <a:p>
          <a:r>
            <a:rPr lang="zh-CN" altLang="en-US" sz="2800" dirty="0" smtClean="0">
              <a:latin typeface="微软雅黑" panose="020B0503020204020204" pitchFamily="34" charset="-122"/>
              <a:ea typeface="微软雅黑" panose="020B0503020204020204" pitchFamily="34" charset="-122"/>
            </a:rPr>
            <a:t>通关成本       研究项目</a:t>
          </a:r>
          <a:endParaRPr lang="zh-CN" altLang="en-US" sz="2800" dirty="0">
            <a:latin typeface="微软雅黑" panose="020B0503020204020204" pitchFamily="34" charset="-122"/>
            <a:ea typeface="微软雅黑" panose="020B0503020204020204" pitchFamily="34" charset="-122"/>
          </a:endParaRPr>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4F5AD6B7-5AF6-406A-A3F6-66FF4CF8F8B6}" type="parTrans" cxnId="{CD700715-FB6D-4A65-8018-DFFFF7FCB42A}">
      <dgm:prSet/>
      <dgm:spPr/>
      <dgm:t>
        <a:bodyPr/>
        <a:lstStyle/>
        <a:p>
          <a:endParaRPr lang="zh-CN" altLang="en-US" sz="800">
            <a:latin typeface="微软雅黑" panose="020B0503020204020204" pitchFamily="34" charset="-122"/>
            <a:ea typeface="微软雅黑" panose="020B0503020204020204" pitchFamily="34" charset="-122"/>
          </a:endParaRPr>
        </a:p>
      </dgm:t>
    </dgm:pt>
    <dgm:pt modelId="{D4233604-B7E5-4C93-B88C-8E2C39CB63F0}" type="sibTrans" cxnId="{CD700715-FB6D-4A65-8018-DFFFF7FCB42A}">
      <dgm:prSet/>
      <dgm:spPr/>
      <dgm:t>
        <a:bodyPr/>
        <a:lstStyle/>
        <a:p>
          <a:endParaRPr lang="zh-CN" altLang="en-US" sz="800">
            <a:latin typeface="微软雅黑" panose="020B0503020204020204" pitchFamily="34" charset="-122"/>
            <a:ea typeface="微软雅黑" panose="020B0503020204020204" pitchFamily="34" charset="-122"/>
          </a:endParaRPr>
        </a:p>
      </dgm:t>
    </dgm:pt>
    <dgm:pt modelId="{985D2038-DFDB-428E-B594-70A28C78CE74}">
      <dgm:prSet phldrT="[文本]" custT="1"/>
      <dgm:spPr>
        <a:gradFill flip="none" rotWithShape="0">
          <a:gsLst>
            <a:gs pos="0">
              <a:srgbClr val="3E62A4">
                <a:shade val="30000"/>
                <a:satMod val="115000"/>
              </a:srgbClr>
            </a:gs>
            <a:gs pos="50000">
              <a:srgbClr val="3E62A4">
                <a:shade val="67500"/>
                <a:satMod val="115000"/>
              </a:srgbClr>
            </a:gs>
            <a:gs pos="100000">
              <a:srgbClr val="3E62A4">
                <a:shade val="100000"/>
                <a:satMod val="115000"/>
              </a:srgbClr>
            </a:gs>
          </a:gsLst>
          <a:lin ang="2700000" scaled="1"/>
          <a:tileRect/>
        </a:gradFill>
        <a:ln>
          <a:noFill/>
        </a:ln>
        <a:effectLst>
          <a:outerShdw blurRad="50800" dist="38100" dir="2700000" algn="tl" rotWithShape="0">
            <a:prstClr val="black">
              <a:alpha val="40000"/>
            </a:prstClr>
          </a:outerShdw>
        </a:effectLst>
      </dgm:spPr>
      <dgm:t>
        <a:bodyPr/>
        <a:lstStyle/>
        <a:p>
          <a:r>
            <a:rPr lang="en-US" altLang="en-US" sz="2800" dirty="0" smtClean="0">
              <a:latin typeface="微软雅黑" panose="020B0503020204020204" pitchFamily="34" charset="-122"/>
              <a:ea typeface="微软雅黑" panose="020B0503020204020204" pitchFamily="34" charset="-122"/>
            </a:rPr>
            <a:t>《</a:t>
          </a:r>
          <a:r>
            <a:rPr lang="zh-CN" altLang="en-US" sz="2800" dirty="0" smtClean="0">
              <a:latin typeface="微软雅黑" panose="020B0503020204020204" pitchFamily="34" charset="-122"/>
              <a:ea typeface="微软雅黑" panose="020B0503020204020204" pitchFamily="34" charset="-122"/>
            </a:rPr>
            <a:t>贸易便利化在中国</a:t>
          </a:r>
          <a:r>
            <a:rPr lang="en-US" altLang="en-US" sz="2800" dirty="0" smtClean="0">
              <a:latin typeface="微软雅黑" panose="020B0503020204020204" pitchFamily="34" charset="-122"/>
              <a:ea typeface="微软雅黑" panose="020B0503020204020204" pitchFamily="34" charset="-122"/>
            </a:rPr>
            <a:t>》</a:t>
          </a:r>
          <a:r>
            <a:rPr lang="zh-CN" altLang="en-US" sz="2800" dirty="0" smtClean="0">
              <a:latin typeface="微软雅黑" panose="020B0503020204020204" pitchFamily="34" charset="-122"/>
              <a:ea typeface="微软雅黑" panose="020B0503020204020204" pitchFamily="34" charset="-122"/>
            </a:rPr>
            <a:t>年度报告</a:t>
          </a:r>
          <a:endParaRPr lang="zh-CN" altLang="en-US" sz="2800" dirty="0">
            <a:latin typeface="微软雅黑" panose="020B0503020204020204" pitchFamily="34" charset="-122"/>
            <a:ea typeface="微软雅黑" panose="020B0503020204020204" pitchFamily="34" charset="-122"/>
          </a:endParaRPr>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95966576-BA9D-44AD-A128-CEF12095DAEE}" type="parTrans" cxnId="{0621F27D-A257-4950-87B5-93F686B63D68}">
      <dgm:prSet/>
      <dgm:spPr/>
      <dgm:t>
        <a:bodyPr/>
        <a:lstStyle/>
        <a:p>
          <a:endParaRPr lang="zh-CN" altLang="en-US" sz="800">
            <a:latin typeface="微软雅黑" panose="020B0503020204020204" pitchFamily="34" charset="-122"/>
            <a:ea typeface="微软雅黑" panose="020B0503020204020204" pitchFamily="34" charset="-122"/>
          </a:endParaRPr>
        </a:p>
      </dgm:t>
    </dgm:pt>
    <dgm:pt modelId="{E515E399-0EFB-4740-8358-1EEAC97E7265}" type="sibTrans" cxnId="{0621F27D-A257-4950-87B5-93F686B63D68}">
      <dgm:prSet/>
      <dgm:spPr/>
      <dgm:t>
        <a:bodyPr/>
        <a:lstStyle/>
        <a:p>
          <a:endParaRPr lang="zh-CN" altLang="en-US" sz="800">
            <a:latin typeface="微软雅黑" panose="020B0503020204020204" pitchFamily="34" charset="-122"/>
            <a:ea typeface="微软雅黑" panose="020B0503020204020204" pitchFamily="34" charset="-122"/>
          </a:endParaRPr>
        </a:p>
      </dgm:t>
    </dgm:pt>
    <dgm:pt modelId="{07F8A56F-C5D6-495A-992C-476FF8700F19}" type="pres">
      <dgm:prSet presAssocID="{C3D4C7A9-BDDE-4789-BD96-B9B205F413E6}" presName="Name0" presStyleCnt="0">
        <dgm:presLayoutVars>
          <dgm:dir/>
          <dgm:resizeHandles val="exact"/>
        </dgm:presLayoutVars>
      </dgm:prSet>
      <dgm:spPr/>
      <dgm:t>
        <a:bodyPr/>
        <a:lstStyle/>
        <a:p>
          <a:endParaRPr lang="zh-CN" altLang="en-US"/>
        </a:p>
      </dgm:t>
    </dgm:pt>
    <dgm:pt modelId="{42D362B2-0CEC-47BF-A111-F592C657B2A1}" type="pres">
      <dgm:prSet presAssocID="{248319CF-60CF-4B17-A5C2-E3D18A93B84E}" presName="node" presStyleLbl="node1" presStyleIdx="0" presStyleCnt="3">
        <dgm:presLayoutVars>
          <dgm:bulletEnabled val="1"/>
        </dgm:presLayoutVars>
      </dgm:prSet>
      <dgm:spPr/>
      <dgm:t>
        <a:bodyPr/>
        <a:lstStyle/>
        <a:p>
          <a:endParaRPr lang="zh-CN" altLang="en-US"/>
        </a:p>
      </dgm:t>
    </dgm:pt>
    <dgm:pt modelId="{07D38D55-9275-4604-96E5-480672FF8A0B}" type="pres">
      <dgm:prSet presAssocID="{37EBB9B0-9D91-4CDC-8B5E-B21E898181A8}" presName="sibTrans" presStyleCnt="0"/>
      <dgm:spPr/>
    </dgm:pt>
    <dgm:pt modelId="{3192F065-13B4-42B3-B112-ABA392DD3B73}" type="pres">
      <dgm:prSet presAssocID="{7323F48D-F81F-4384-8E29-4CE4136A7635}" presName="node" presStyleLbl="node1" presStyleIdx="1" presStyleCnt="3">
        <dgm:presLayoutVars>
          <dgm:bulletEnabled val="1"/>
        </dgm:presLayoutVars>
      </dgm:prSet>
      <dgm:spPr/>
      <dgm:t>
        <a:bodyPr/>
        <a:lstStyle/>
        <a:p>
          <a:endParaRPr lang="zh-CN" altLang="en-US"/>
        </a:p>
      </dgm:t>
    </dgm:pt>
    <dgm:pt modelId="{D8E272B6-43E5-42A1-AEE9-20C25C8F5FD0}" type="pres">
      <dgm:prSet presAssocID="{D4233604-B7E5-4C93-B88C-8E2C39CB63F0}" presName="sibTrans" presStyleCnt="0"/>
      <dgm:spPr/>
    </dgm:pt>
    <dgm:pt modelId="{48BC688F-732D-4BA3-9E74-7DC3C6D351D3}" type="pres">
      <dgm:prSet presAssocID="{985D2038-DFDB-428E-B594-70A28C78CE74}" presName="node" presStyleLbl="node1" presStyleIdx="2" presStyleCnt="3">
        <dgm:presLayoutVars>
          <dgm:bulletEnabled val="1"/>
        </dgm:presLayoutVars>
      </dgm:prSet>
      <dgm:spPr/>
      <dgm:t>
        <a:bodyPr/>
        <a:lstStyle/>
        <a:p>
          <a:endParaRPr lang="zh-CN" altLang="en-US"/>
        </a:p>
      </dgm:t>
    </dgm:pt>
  </dgm:ptLst>
  <dgm:cxnLst>
    <dgm:cxn modelId="{C6FAD531-8E47-4639-85DB-B4C3A0A6BBFB}" type="presOf" srcId="{985D2038-DFDB-428E-B594-70A28C78CE74}" destId="{48BC688F-732D-4BA3-9E74-7DC3C6D351D3}" srcOrd="0" destOrd="0" presId="urn:microsoft.com/office/officeart/2005/8/layout/hList6"/>
    <dgm:cxn modelId="{0621F27D-A257-4950-87B5-93F686B63D68}" srcId="{C3D4C7A9-BDDE-4789-BD96-B9B205F413E6}" destId="{985D2038-DFDB-428E-B594-70A28C78CE74}" srcOrd="2" destOrd="0" parTransId="{95966576-BA9D-44AD-A128-CEF12095DAEE}" sibTransId="{E515E399-0EFB-4740-8358-1EEAC97E7265}"/>
    <dgm:cxn modelId="{E9A1AAEA-D3F6-4637-85EA-B628BE7457E7}" type="presOf" srcId="{248319CF-60CF-4B17-A5C2-E3D18A93B84E}" destId="{42D362B2-0CEC-47BF-A111-F592C657B2A1}" srcOrd="0" destOrd="0" presId="urn:microsoft.com/office/officeart/2005/8/layout/hList6"/>
    <dgm:cxn modelId="{CD700715-FB6D-4A65-8018-DFFFF7FCB42A}" srcId="{C3D4C7A9-BDDE-4789-BD96-B9B205F413E6}" destId="{7323F48D-F81F-4384-8E29-4CE4136A7635}" srcOrd="1" destOrd="0" parTransId="{4F5AD6B7-5AF6-406A-A3F6-66FF4CF8F8B6}" sibTransId="{D4233604-B7E5-4C93-B88C-8E2C39CB63F0}"/>
    <dgm:cxn modelId="{3D82EAC5-117B-42D7-A9D3-769F7D35C271}" type="presOf" srcId="{7323F48D-F81F-4384-8E29-4CE4136A7635}" destId="{3192F065-13B4-42B3-B112-ABA392DD3B73}" srcOrd="0" destOrd="0" presId="urn:microsoft.com/office/officeart/2005/8/layout/hList6"/>
    <dgm:cxn modelId="{CADCFD9C-6F66-4FDA-82DD-0BD14BD0E882}" type="presOf" srcId="{C3D4C7A9-BDDE-4789-BD96-B9B205F413E6}" destId="{07F8A56F-C5D6-495A-992C-476FF8700F19}" srcOrd="0" destOrd="0" presId="urn:microsoft.com/office/officeart/2005/8/layout/hList6"/>
    <dgm:cxn modelId="{7534D416-2717-41CB-A63A-866ED65500AD}" srcId="{C3D4C7A9-BDDE-4789-BD96-B9B205F413E6}" destId="{248319CF-60CF-4B17-A5C2-E3D18A93B84E}" srcOrd="0" destOrd="0" parTransId="{30E1CA25-BF07-47D7-A538-0C9DF8620CAB}" sibTransId="{37EBB9B0-9D91-4CDC-8B5E-B21E898181A8}"/>
    <dgm:cxn modelId="{EA063426-936F-43AF-BE67-86866A7D2F09}" type="presParOf" srcId="{07F8A56F-C5D6-495A-992C-476FF8700F19}" destId="{42D362B2-0CEC-47BF-A111-F592C657B2A1}" srcOrd="0" destOrd="0" presId="urn:microsoft.com/office/officeart/2005/8/layout/hList6"/>
    <dgm:cxn modelId="{91B6D845-FD94-480A-B7D6-8F37507D2FE8}" type="presParOf" srcId="{07F8A56F-C5D6-495A-992C-476FF8700F19}" destId="{07D38D55-9275-4604-96E5-480672FF8A0B}" srcOrd="1" destOrd="0" presId="urn:microsoft.com/office/officeart/2005/8/layout/hList6"/>
    <dgm:cxn modelId="{5AF3A546-FD18-440E-852E-5DD6B2278DE9}" type="presParOf" srcId="{07F8A56F-C5D6-495A-992C-476FF8700F19}" destId="{3192F065-13B4-42B3-B112-ABA392DD3B73}" srcOrd="2" destOrd="0" presId="urn:microsoft.com/office/officeart/2005/8/layout/hList6"/>
    <dgm:cxn modelId="{AE0D7A34-7F99-446E-B3D8-EC1FC370CD01}" type="presParOf" srcId="{07F8A56F-C5D6-495A-992C-476FF8700F19}" destId="{D8E272B6-43E5-42A1-AEE9-20C25C8F5FD0}" srcOrd="3" destOrd="0" presId="urn:microsoft.com/office/officeart/2005/8/layout/hList6"/>
    <dgm:cxn modelId="{A6A95513-6BA0-464D-BC6B-3FDAF6EB175B}" type="presParOf" srcId="{07F8A56F-C5D6-495A-992C-476FF8700F19}" destId="{48BC688F-732D-4BA3-9E74-7DC3C6D351D3}" srcOrd="4" destOrd="0" presId="urn:microsoft.com/office/officeart/2005/8/layout/hList6"/>
  </dgm:cxnLst>
  <dgm:bg>
    <a:noFill/>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5392E63-E45C-4FB6-A064-5E839A0FE75E}" type="doc">
      <dgm:prSet loTypeId="urn:microsoft.com/office/officeart/2005/8/layout/hProcess9" loCatId="process" qsTypeId="urn:microsoft.com/office/officeart/2005/8/quickstyle/simple1" qsCatId="simple" csTypeId="urn:microsoft.com/office/officeart/2005/8/colors/accent5_2" csCatId="accent5" phldr="1"/>
      <dgm:spPr/>
    </dgm:pt>
    <dgm:pt modelId="{7E025024-C3B3-4E9D-865D-AFE9AAF95EDA}">
      <dgm:prSet phldrT="[文本]" custT="1"/>
      <dgm:spPr>
        <a:gradFill flip="none" rotWithShape="0">
          <a:gsLst>
            <a:gs pos="0">
              <a:srgbClr val="3D61A3">
                <a:shade val="30000"/>
                <a:satMod val="115000"/>
              </a:srgbClr>
            </a:gs>
            <a:gs pos="50000">
              <a:srgbClr val="3D61A3">
                <a:shade val="67500"/>
                <a:satMod val="115000"/>
              </a:srgbClr>
            </a:gs>
            <a:gs pos="100000">
              <a:srgbClr val="3D61A3">
                <a:shade val="100000"/>
                <a:satMod val="115000"/>
              </a:srgbClr>
            </a:gs>
          </a:gsLst>
          <a:lin ang="2700000" scaled="1"/>
          <a:tileRect/>
        </a:gradFill>
      </dgm:spPr>
      <dgm:t>
        <a:bodyPr/>
        <a:lstStyle/>
        <a:p>
          <a:pPr algn="just"/>
          <a:r>
            <a:rPr lang="en-US" altLang="zh-CN" sz="2000" dirty="0" smtClean="0">
              <a:latin typeface="微软雅黑" panose="020B0503020204020204" pitchFamily="34" charset="-122"/>
              <a:ea typeface="微软雅黑" panose="020B0503020204020204" pitchFamily="34" charset="-122"/>
            </a:rPr>
            <a:t>2013</a:t>
          </a:r>
          <a:r>
            <a:rPr lang="zh-CN" altLang="en-US" sz="2000" dirty="0" smtClean="0">
              <a:latin typeface="微软雅黑" panose="020B0503020204020204" pitchFamily="34" charset="-122"/>
              <a:ea typeface="微软雅黑" panose="020B0503020204020204" pitchFamily="34" charset="-122"/>
            </a:rPr>
            <a:t>年项目启动</a:t>
          </a:r>
          <a:endParaRPr lang="zh-CN" altLang="en-US" sz="2000" dirty="0">
            <a:latin typeface="微软雅黑" panose="020B0503020204020204" pitchFamily="34" charset="-122"/>
            <a:ea typeface="微软雅黑" panose="020B0503020204020204" pitchFamily="34" charset="-122"/>
          </a:endParaRPr>
        </a:p>
      </dgm:t>
    </dgm:pt>
    <dgm:pt modelId="{FC1AD54D-E278-4CB4-9873-B3D957DDA9C0}" type="parTrans" cxnId="{38CF5748-365A-4662-97BA-7A2F227A0062}">
      <dgm:prSet/>
      <dgm:spPr/>
      <dgm:t>
        <a:bodyPr/>
        <a:lstStyle/>
        <a:p>
          <a:endParaRPr lang="zh-CN" altLang="en-US"/>
        </a:p>
      </dgm:t>
    </dgm:pt>
    <dgm:pt modelId="{FA191BCE-DD2B-48B3-94A0-6AEAD76C78B1}" type="sibTrans" cxnId="{38CF5748-365A-4662-97BA-7A2F227A0062}">
      <dgm:prSet/>
      <dgm:spPr/>
      <dgm:t>
        <a:bodyPr/>
        <a:lstStyle/>
        <a:p>
          <a:endParaRPr lang="zh-CN" altLang="en-US"/>
        </a:p>
      </dgm:t>
    </dgm:pt>
    <dgm:pt modelId="{62F97BF2-3AF2-4304-9A9E-5659D19951A0}">
      <dgm:prSet custT="1"/>
      <dgm:spPr>
        <a:gradFill flip="none" rotWithShape="0">
          <a:gsLst>
            <a:gs pos="0">
              <a:srgbClr val="3D61A3">
                <a:shade val="30000"/>
                <a:satMod val="115000"/>
              </a:srgbClr>
            </a:gs>
            <a:gs pos="50000">
              <a:srgbClr val="3D61A3">
                <a:shade val="67500"/>
                <a:satMod val="115000"/>
              </a:srgbClr>
            </a:gs>
            <a:gs pos="100000">
              <a:srgbClr val="3D61A3">
                <a:shade val="100000"/>
                <a:satMod val="115000"/>
              </a:srgbClr>
            </a:gs>
          </a:gsLst>
          <a:lin ang="2700000" scaled="1"/>
          <a:tileRect/>
        </a:gradFill>
      </dgm:spPr>
      <dgm:t>
        <a:bodyPr/>
        <a:lstStyle/>
        <a:p>
          <a:pPr algn="just"/>
          <a:r>
            <a:rPr lang="zh-CN" altLang="en-US" sz="2000" smtClean="0">
              <a:latin typeface="微软雅黑" panose="020B0503020204020204" pitchFamily="34" charset="-122"/>
              <a:ea typeface="微软雅黑" panose="020B0503020204020204" pitchFamily="34" charset="-122"/>
            </a:rPr>
            <a:t>开始从海关数据入手</a:t>
          </a:r>
          <a:r>
            <a:rPr lang="en-US" altLang="zh-CN" sz="2000" smtClean="0">
              <a:latin typeface="微软雅黑" panose="020B0503020204020204" pitchFamily="34" charset="-122"/>
              <a:ea typeface="微软雅黑" panose="020B0503020204020204" pitchFamily="34" charset="-122"/>
            </a:rPr>
            <a:t>---</a:t>
          </a:r>
          <a:r>
            <a:rPr lang="zh-CN" altLang="en-US" sz="2000" smtClean="0">
              <a:latin typeface="微软雅黑" panose="020B0503020204020204" pitchFamily="34" charset="-122"/>
              <a:ea typeface="微软雅黑" panose="020B0503020204020204" pitchFamily="34" charset="-122"/>
            </a:rPr>
            <a:t>走了一年多弯路</a:t>
          </a:r>
          <a:endParaRPr lang="en-US" altLang="zh-CN" sz="2000" dirty="0">
            <a:latin typeface="微软雅黑" panose="020B0503020204020204" pitchFamily="34" charset="-122"/>
            <a:ea typeface="微软雅黑" panose="020B0503020204020204" pitchFamily="34" charset="-122"/>
          </a:endParaRPr>
        </a:p>
      </dgm:t>
    </dgm:pt>
    <dgm:pt modelId="{BCF6D96B-9746-417F-A57D-F1EBAA7BC8D9}" type="parTrans" cxnId="{39C530E7-60A4-425C-A702-FA74C8E6B19A}">
      <dgm:prSet/>
      <dgm:spPr/>
      <dgm:t>
        <a:bodyPr/>
        <a:lstStyle/>
        <a:p>
          <a:endParaRPr lang="zh-CN" altLang="en-US"/>
        </a:p>
      </dgm:t>
    </dgm:pt>
    <dgm:pt modelId="{34C20284-6985-4063-9436-833957D7E219}" type="sibTrans" cxnId="{39C530E7-60A4-425C-A702-FA74C8E6B19A}">
      <dgm:prSet/>
      <dgm:spPr/>
      <dgm:t>
        <a:bodyPr/>
        <a:lstStyle/>
        <a:p>
          <a:endParaRPr lang="zh-CN" altLang="en-US"/>
        </a:p>
      </dgm:t>
    </dgm:pt>
    <dgm:pt modelId="{D651479F-6270-4A4F-B012-DCEBDDFA5203}">
      <dgm:prSet custT="1"/>
      <dgm:spPr>
        <a:gradFill flip="none" rotWithShape="0">
          <a:gsLst>
            <a:gs pos="0">
              <a:srgbClr val="3D61A3">
                <a:shade val="30000"/>
                <a:satMod val="115000"/>
              </a:srgbClr>
            </a:gs>
            <a:gs pos="50000">
              <a:srgbClr val="3D61A3">
                <a:shade val="67500"/>
                <a:satMod val="115000"/>
              </a:srgbClr>
            </a:gs>
            <a:gs pos="100000">
              <a:srgbClr val="3D61A3">
                <a:shade val="100000"/>
                <a:satMod val="115000"/>
              </a:srgbClr>
            </a:gs>
          </a:gsLst>
          <a:lin ang="2700000" scaled="1"/>
          <a:tileRect/>
        </a:gradFill>
      </dgm:spPr>
      <dgm:t>
        <a:bodyPr/>
        <a:lstStyle/>
        <a:p>
          <a:pPr algn="just"/>
          <a:r>
            <a:rPr lang="en-US" altLang="zh-CN" sz="2000" smtClean="0">
              <a:latin typeface="微软雅黑" panose="020B0503020204020204" pitchFamily="34" charset="-122"/>
              <a:ea typeface="微软雅黑" panose="020B0503020204020204" pitchFamily="34" charset="-122"/>
            </a:rPr>
            <a:t>2014</a:t>
          </a:r>
          <a:r>
            <a:rPr lang="zh-CN" altLang="en-US" sz="2000" smtClean="0">
              <a:latin typeface="微软雅黑" panose="020B0503020204020204" pitchFamily="34" charset="-122"/>
              <a:ea typeface="微软雅黑" panose="020B0503020204020204" pitchFamily="34" charset="-122"/>
            </a:rPr>
            <a:t>年 </a:t>
          </a:r>
          <a:r>
            <a:rPr lang="en-US" altLang="zh-CN" sz="2000" smtClean="0">
              <a:latin typeface="微软雅黑" panose="020B0503020204020204" pitchFamily="34" charset="-122"/>
              <a:ea typeface="微软雅黑" panose="020B0503020204020204" pitchFamily="34" charset="-122"/>
            </a:rPr>
            <a:t>7</a:t>
          </a:r>
          <a:r>
            <a:rPr lang="zh-CN" altLang="en-US" sz="2000" smtClean="0">
              <a:latin typeface="微软雅黑" panose="020B0503020204020204" pitchFamily="34" charset="-122"/>
              <a:ea typeface="微软雅黑" panose="020B0503020204020204" pitchFamily="34" charset="-122"/>
            </a:rPr>
            <a:t>月 重起炉灶</a:t>
          </a:r>
          <a:r>
            <a:rPr lang="en-US" altLang="zh-CN" sz="2000" smtClean="0">
              <a:latin typeface="微软雅黑" panose="020B0503020204020204" pitchFamily="34" charset="-122"/>
              <a:ea typeface="微软雅黑" panose="020B0503020204020204" pitchFamily="34" charset="-122"/>
            </a:rPr>
            <a:t>---</a:t>
          </a:r>
          <a:r>
            <a:rPr lang="zh-CN" altLang="en-US" sz="2000" smtClean="0">
              <a:latin typeface="微软雅黑" panose="020B0503020204020204" pitchFamily="34" charset="-122"/>
              <a:ea typeface="微软雅黑" panose="020B0503020204020204" pitchFamily="34" charset="-122"/>
            </a:rPr>
            <a:t>从报关单位数据入手</a:t>
          </a:r>
          <a:endParaRPr lang="en-US" altLang="zh-CN" sz="2000" dirty="0">
            <a:latin typeface="微软雅黑" panose="020B0503020204020204" pitchFamily="34" charset="-122"/>
            <a:ea typeface="微软雅黑" panose="020B0503020204020204" pitchFamily="34" charset="-122"/>
          </a:endParaRPr>
        </a:p>
      </dgm:t>
    </dgm:pt>
    <dgm:pt modelId="{A7A1264A-564D-4927-8EB5-4A639BDD25B5}" type="parTrans" cxnId="{D3E1AE52-F1A6-4817-9880-AC7CB4EBB38A}">
      <dgm:prSet/>
      <dgm:spPr/>
      <dgm:t>
        <a:bodyPr/>
        <a:lstStyle/>
        <a:p>
          <a:endParaRPr lang="zh-CN" altLang="en-US"/>
        </a:p>
      </dgm:t>
    </dgm:pt>
    <dgm:pt modelId="{55B38C9B-1BBA-45BE-8608-89A9645CE599}" type="sibTrans" cxnId="{D3E1AE52-F1A6-4817-9880-AC7CB4EBB38A}">
      <dgm:prSet/>
      <dgm:spPr/>
      <dgm:t>
        <a:bodyPr/>
        <a:lstStyle/>
        <a:p>
          <a:endParaRPr lang="zh-CN" altLang="en-US"/>
        </a:p>
      </dgm:t>
    </dgm:pt>
    <dgm:pt modelId="{3D0A3EAC-8E03-471D-AA8F-4BFD0FB02D9A}">
      <dgm:prSet custT="1"/>
      <dgm:spPr>
        <a:gradFill flip="none" rotWithShape="0">
          <a:gsLst>
            <a:gs pos="0">
              <a:srgbClr val="3D61A3">
                <a:shade val="30000"/>
                <a:satMod val="115000"/>
              </a:srgbClr>
            </a:gs>
            <a:gs pos="50000">
              <a:srgbClr val="3D61A3">
                <a:shade val="67500"/>
                <a:satMod val="115000"/>
              </a:srgbClr>
            </a:gs>
            <a:gs pos="100000">
              <a:srgbClr val="3D61A3">
                <a:shade val="100000"/>
                <a:satMod val="115000"/>
              </a:srgbClr>
            </a:gs>
          </a:gsLst>
          <a:lin ang="2700000" scaled="1"/>
          <a:tileRect/>
        </a:gradFill>
      </dgm:spPr>
      <dgm:t>
        <a:bodyPr/>
        <a:lstStyle/>
        <a:p>
          <a:pPr algn="just"/>
          <a:r>
            <a:rPr lang="zh-CN" altLang="en-US" sz="2000" dirty="0" smtClean="0">
              <a:latin typeface="微软雅黑" panose="020B0503020204020204" pitchFamily="34" charset="-122"/>
              <a:ea typeface="微软雅黑" panose="020B0503020204020204" pitchFamily="34" charset="-122"/>
            </a:rPr>
            <a:t>数据收集</a:t>
          </a:r>
          <a:r>
            <a:rPr lang="en-US" altLang="zh-CN" sz="2000" dirty="0" smtClean="0">
              <a:latin typeface="微软雅黑" panose="020B0503020204020204" pitchFamily="34" charset="-122"/>
              <a:ea typeface="微软雅黑" panose="020B0503020204020204" pitchFamily="34" charset="-122"/>
            </a:rPr>
            <a:t>/</a:t>
          </a:r>
          <a:r>
            <a:rPr lang="zh-CN" altLang="en-US" sz="2000" dirty="0" smtClean="0">
              <a:latin typeface="微软雅黑" panose="020B0503020204020204" pitchFamily="34" charset="-122"/>
              <a:ea typeface="微软雅黑" panose="020B0503020204020204" pitchFamily="34" charset="-122"/>
            </a:rPr>
            <a:t>整理</a:t>
          </a:r>
          <a:r>
            <a:rPr lang="en-US" altLang="zh-CN" sz="2000" dirty="0" smtClean="0">
              <a:latin typeface="微软雅黑" panose="020B0503020204020204" pitchFamily="34" charset="-122"/>
              <a:ea typeface="微软雅黑" panose="020B0503020204020204" pitchFamily="34" charset="-122"/>
            </a:rPr>
            <a:t>/</a:t>
          </a:r>
          <a:r>
            <a:rPr lang="zh-CN" altLang="en-US" sz="2000" dirty="0" smtClean="0">
              <a:latin typeface="微软雅黑" panose="020B0503020204020204" pitchFamily="34" charset="-122"/>
              <a:ea typeface="微软雅黑" panose="020B0503020204020204" pitchFamily="34" charset="-122"/>
            </a:rPr>
            <a:t>分析</a:t>
          </a:r>
          <a:endParaRPr lang="zh-CN" altLang="en-US" sz="2500" dirty="0">
            <a:latin typeface="微软雅黑" panose="020B0503020204020204" pitchFamily="34" charset="-122"/>
            <a:ea typeface="微软雅黑" panose="020B0503020204020204" pitchFamily="34" charset="-122"/>
          </a:endParaRPr>
        </a:p>
      </dgm:t>
    </dgm:pt>
    <dgm:pt modelId="{75864FA1-8EC2-4A9B-BC54-F671BBF34237}" type="parTrans" cxnId="{6786ED70-DD35-4ACE-8172-EC9BC69A8E26}">
      <dgm:prSet/>
      <dgm:spPr/>
      <dgm:t>
        <a:bodyPr/>
        <a:lstStyle/>
        <a:p>
          <a:endParaRPr lang="zh-CN" altLang="en-US"/>
        </a:p>
      </dgm:t>
    </dgm:pt>
    <dgm:pt modelId="{882808CF-04FE-4E67-A9DE-C7AD6BCA0AC9}" type="sibTrans" cxnId="{6786ED70-DD35-4ACE-8172-EC9BC69A8E26}">
      <dgm:prSet/>
      <dgm:spPr/>
      <dgm:t>
        <a:bodyPr/>
        <a:lstStyle/>
        <a:p>
          <a:endParaRPr lang="zh-CN" altLang="en-US"/>
        </a:p>
      </dgm:t>
    </dgm:pt>
    <dgm:pt modelId="{02B8FA10-0BD7-4DC7-8897-7B6A8BF34E82}" type="pres">
      <dgm:prSet presAssocID="{D5392E63-E45C-4FB6-A064-5E839A0FE75E}" presName="CompostProcess" presStyleCnt="0">
        <dgm:presLayoutVars>
          <dgm:dir/>
          <dgm:resizeHandles val="exact"/>
        </dgm:presLayoutVars>
      </dgm:prSet>
      <dgm:spPr/>
    </dgm:pt>
    <dgm:pt modelId="{D5093713-D668-4D46-AD53-4075908EB148}" type="pres">
      <dgm:prSet presAssocID="{D5392E63-E45C-4FB6-A064-5E839A0FE75E}" presName="arrow" presStyleLbl="bgShp" presStyleIdx="0" presStyleCnt="1" custScaleX="114438"/>
      <dgm:spPr>
        <a:solidFill>
          <a:srgbClr val="9DC3E6">
            <a:alpha val="33000"/>
          </a:srgbClr>
        </a:solidFill>
      </dgm:spPr>
    </dgm:pt>
    <dgm:pt modelId="{9BBE1714-0CCC-4864-9874-2F080DEA0B17}" type="pres">
      <dgm:prSet presAssocID="{D5392E63-E45C-4FB6-A064-5E839A0FE75E}" presName="linearProcess" presStyleCnt="0"/>
      <dgm:spPr/>
    </dgm:pt>
    <dgm:pt modelId="{E448F5A1-26B5-43D7-B818-3D35DD9E76D7}" type="pres">
      <dgm:prSet presAssocID="{7E025024-C3B3-4E9D-865D-AFE9AAF95EDA}" presName="textNode" presStyleLbl="node1" presStyleIdx="0" presStyleCnt="4">
        <dgm:presLayoutVars>
          <dgm:bulletEnabled val="1"/>
        </dgm:presLayoutVars>
      </dgm:prSet>
      <dgm:spPr/>
      <dgm:t>
        <a:bodyPr/>
        <a:lstStyle/>
        <a:p>
          <a:endParaRPr lang="zh-CN" altLang="en-US"/>
        </a:p>
      </dgm:t>
    </dgm:pt>
    <dgm:pt modelId="{98BAC02D-1ECC-4818-81CD-1CAFE4D691F3}" type="pres">
      <dgm:prSet presAssocID="{FA191BCE-DD2B-48B3-94A0-6AEAD76C78B1}" presName="sibTrans" presStyleCnt="0"/>
      <dgm:spPr/>
    </dgm:pt>
    <dgm:pt modelId="{F2FB169D-D8DB-4B40-A29D-D30D47BA4478}" type="pres">
      <dgm:prSet presAssocID="{62F97BF2-3AF2-4304-9A9E-5659D19951A0}" presName="textNode" presStyleLbl="node1" presStyleIdx="1" presStyleCnt="4">
        <dgm:presLayoutVars>
          <dgm:bulletEnabled val="1"/>
        </dgm:presLayoutVars>
      </dgm:prSet>
      <dgm:spPr/>
      <dgm:t>
        <a:bodyPr/>
        <a:lstStyle/>
        <a:p>
          <a:endParaRPr lang="zh-CN" altLang="en-US"/>
        </a:p>
      </dgm:t>
    </dgm:pt>
    <dgm:pt modelId="{945FF70B-3263-475B-882E-410FA559C697}" type="pres">
      <dgm:prSet presAssocID="{34C20284-6985-4063-9436-833957D7E219}" presName="sibTrans" presStyleCnt="0"/>
      <dgm:spPr/>
    </dgm:pt>
    <dgm:pt modelId="{0326BBA5-2F51-4E39-8260-4E647C898547}" type="pres">
      <dgm:prSet presAssocID="{D651479F-6270-4A4F-B012-DCEBDDFA5203}" presName="textNode" presStyleLbl="node1" presStyleIdx="2" presStyleCnt="4">
        <dgm:presLayoutVars>
          <dgm:bulletEnabled val="1"/>
        </dgm:presLayoutVars>
      </dgm:prSet>
      <dgm:spPr/>
      <dgm:t>
        <a:bodyPr/>
        <a:lstStyle/>
        <a:p>
          <a:endParaRPr lang="zh-CN" altLang="en-US"/>
        </a:p>
      </dgm:t>
    </dgm:pt>
    <dgm:pt modelId="{957E2DEB-5121-4EEB-A2B6-30B03D46C68F}" type="pres">
      <dgm:prSet presAssocID="{55B38C9B-1BBA-45BE-8608-89A9645CE599}" presName="sibTrans" presStyleCnt="0"/>
      <dgm:spPr/>
    </dgm:pt>
    <dgm:pt modelId="{18F8FC64-C262-4858-BBE1-120977A5D53C}" type="pres">
      <dgm:prSet presAssocID="{3D0A3EAC-8E03-471D-AA8F-4BFD0FB02D9A}" presName="textNode" presStyleLbl="node1" presStyleIdx="3" presStyleCnt="4">
        <dgm:presLayoutVars>
          <dgm:bulletEnabled val="1"/>
        </dgm:presLayoutVars>
      </dgm:prSet>
      <dgm:spPr/>
      <dgm:t>
        <a:bodyPr/>
        <a:lstStyle/>
        <a:p>
          <a:endParaRPr lang="zh-CN" altLang="en-US"/>
        </a:p>
      </dgm:t>
    </dgm:pt>
  </dgm:ptLst>
  <dgm:cxnLst>
    <dgm:cxn modelId="{854FB85B-AF73-4DCD-B2FB-082F9E68FEB3}" type="presOf" srcId="{3D0A3EAC-8E03-471D-AA8F-4BFD0FB02D9A}" destId="{18F8FC64-C262-4858-BBE1-120977A5D53C}" srcOrd="0" destOrd="0" presId="urn:microsoft.com/office/officeart/2005/8/layout/hProcess9"/>
    <dgm:cxn modelId="{E0CDC72E-372F-4832-8F93-B63C6456AF76}" type="presOf" srcId="{62F97BF2-3AF2-4304-9A9E-5659D19951A0}" destId="{F2FB169D-D8DB-4B40-A29D-D30D47BA4478}" srcOrd="0" destOrd="0" presId="urn:microsoft.com/office/officeart/2005/8/layout/hProcess9"/>
    <dgm:cxn modelId="{0F7337A8-9237-4109-B0C7-39AA045D7F11}" type="presOf" srcId="{D5392E63-E45C-4FB6-A064-5E839A0FE75E}" destId="{02B8FA10-0BD7-4DC7-8897-7B6A8BF34E82}" srcOrd="0" destOrd="0" presId="urn:microsoft.com/office/officeart/2005/8/layout/hProcess9"/>
    <dgm:cxn modelId="{24AA63A2-3139-4994-A829-F466D99E21F1}" type="presOf" srcId="{7E025024-C3B3-4E9D-865D-AFE9AAF95EDA}" destId="{E448F5A1-26B5-43D7-B818-3D35DD9E76D7}" srcOrd="0" destOrd="0" presId="urn:microsoft.com/office/officeart/2005/8/layout/hProcess9"/>
    <dgm:cxn modelId="{38CF5748-365A-4662-97BA-7A2F227A0062}" srcId="{D5392E63-E45C-4FB6-A064-5E839A0FE75E}" destId="{7E025024-C3B3-4E9D-865D-AFE9AAF95EDA}" srcOrd="0" destOrd="0" parTransId="{FC1AD54D-E278-4CB4-9873-B3D957DDA9C0}" sibTransId="{FA191BCE-DD2B-48B3-94A0-6AEAD76C78B1}"/>
    <dgm:cxn modelId="{D3E1AE52-F1A6-4817-9880-AC7CB4EBB38A}" srcId="{D5392E63-E45C-4FB6-A064-5E839A0FE75E}" destId="{D651479F-6270-4A4F-B012-DCEBDDFA5203}" srcOrd="2" destOrd="0" parTransId="{A7A1264A-564D-4927-8EB5-4A639BDD25B5}" sibTransId="{55B38C9B-1BBA-45BE-8608-89A9645CE599}"/>
    <dgm:cxn modelId="{39C530E7-60A4-425C-A702-FA74C8E6B19A}" srcId="{D5392E63-E45C-4FB6-A064-5E839A0FE75E}" destId="{62F97BF2-3AF2-4304-9A9E-5659D19951A0}" srcOrd="1" destOrd="0" parTransId="{BCF6D96B-9746-417F-A57D-F1EBAA7BC8D9}" sibTransId="{34C20284-6985-4063-9436-833957D7E219}"/>
    <dgm:cxn modelId="{6786ED70-DD35-4ACE-8172-EC9BC69A8E26}" srcId="{D5392E63-E45C-4FB6-A064-5E839A0FE75E}" destId="{3D0A3EAC-8E03-471D-AA8F-4BFD0FB02D9A}" srcOrd="3" destOrd="0" parTransId="{75864FA1-8EC2-4A9B-BC54-F671BBF34237}" sibTransId="{882808CF-04FE-4E67-A9DE-C7AD6BCA0AC9}"/>
    <dgm:cxn modelId="{D65403D9-8E02-4D28-820C-286335C71B1F}" type="presOf" srcId="{D651479F-6270-4A4F-B012-DCEBDDFA5203}" destId="{0326BBA5-2F51-4E39-8260-4E647C898547}" srcOrd="0" destOrd="0" presId="urn:microsoft.com/office/officeart/2005/8/layout/hProcess9"/>
    <dgm:cxn modelId="{4538E4ED-5529-4AA4-90FA-2F0A087F8035}" type="presParOf" srcId="{02B8FA10-0BD7-4DC7-8897-7B6A8BF34E82}" destId="{D5093713-D668-4D46-AD53-4075908EB148}" srcOrd="0" destOrd="0" presId="urn:microsoft.com/office/officeart/2005/8/layout/hProcess9"/>
    <dgm:cxn modelId="{392F98CB-2279-4285-952A-2C144A604BC2}" type="presParOf" srcId="{02B8FA10-0BD7-4DC7-8897-7B6A8BF34E82}" destId="{9BBE1714-0CCC-4864-9874-2F080DEA0B17}" srcOrd="1" destOrd="0" presId="urn:microsoft.com/office/officeart/2005/8/layout/hProcess9"/>
    <dgm:cxn modelId="{E6D26310-4CF6-46F0-85A6-A8ABD5DA2DF4}" type="presParOf" srcId="{9BBE1714-0CCC-4864-9874-2F080DEA0B17}" destId="{E448F5A1-26B5-43D7-B818-3D35DD9E76D7}" srcOrd="0" destOrd="0" presId="urn:microsoft.com/office/officeart/2005/8/layout/hProcess9"/>
    <dgm:cxn modelId="{E00AC901-50AD-45BF-A557-03AAA0E19717}" type="presParOf" srcId="{9BBE1714-0CCC-4864-9874-2F080DEA0B17}" destId="{98BAC02D-1ECC-4818-81CD-1CAFE4D691F3}" srcOrd="1" destOrd="0" presId="urn:microsoft.com/office/officeart/2005/8/layout/hProcess9"/>
    <dgm:cxn modelId="{4D62CF8F-FF9A-45B4-8AE3-81BE5B522242}" type="presParOf" srcId="{9BBE1714-0CCC-4864-9874-2F080DEA0B17}" destId="{F2FB169D-D8DB-4B40-A29D-D30D47BA4478}" srcOrd="2" destOrd="0" presId="urn:microsoft.com/office/officeart/2005/8/layout/hProcess9"/>
    <dgm:cxn modelId="{D4CA5B1C-3F60-418E-9131-45FBB64A58F5}" type="presParOf" srcId="{9BBE1714-0CCC-4864-9874-2F080DEA0B17}" destId="{945FF70B-3263-475B-882E-410FA559C697}" srcOrd="3" destOrd="0" presId="urn:microsoft.com/office/officeart/2005/8/layout/hProcess9"/>
    <dgm:cxn modelId="{C7075A48-1C60-4971-B959-198556AB24D8}" type="presParOf" srcId="{9BBE1714-0CCC-4864-9874-2F080DEA0B17}" destId="{0326BBA5-2F51-4E39-8260-4E647C898547}" srcOrd="4" destOrd="0" presId="urn:microsoft.com/office/officeart/2005/8/layout/hProcess9"/>
    <dgm:cxn modelId="{4143D4F1-88DE-4D8A-A97E-098E6558067B}" type="presParOf" srcId="{9BBE1714-0CCC-4864-9874-2F080DEA0B17}" destId="{957E2DEB-5121-4EEB-A2B6-30B03D46C68F}" srcOrd="5" destOrd="0" presId="urn:microsoft.com/office/officeart/2005/8/layout/hProcess9"/>
    <dgm:cxn modelId="{9CFA4EA7-BA20-4C91-87CA-61466FB49ADA}" type="presParOf" srcId="{9BBE1714-0CCC-4864-9874-2F080DEA0B17}" destId="{18F8FC64-C262-4858-BBE1-120977A5D53C}"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FC87756-0323-4569-A700-20F7D45A5628}"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zh-CN" altLang="en-US"/>
        </a:p>
      </dgm:t>
    </dgm:pt>
    <dgm:pt modelId="{10B8999F-13D9-49AA-9022-38EAF19CB8F2}">
      <dgm:prSet phldrT="[文本]"/>
      <dgm:spPr>
        <a:solidFill>
          <a:srgbClr val="3D60A1"/>
        </a:solidFill>
      </dgm:spPr>
      <dgm:t>
        <a:bodyPr/>
        <a:lstStyle/>
        <a:p>
          <a:r>
            <a:rPr lang="zh-CN" altLang="en-US" dirty="0" smtClean="0">
              <a:latin typeface="微软雅黑" panose="020B0503020204020204" pitchFamily="34" charset="-122"/>
              <a:ea typeface="微软雅黑" panose="020B0503020204020204" pitchFamily="34" charset="-122"/>
            </a:rPr>
            <a:t>第一阶段：盐田港进口货物通关时效研究</a:t>
          </a:r>
          <a:endParaRPr lang="zh-CN" altLang="en-US" dirty="0">
            <a:latin typeface="微软雅黑" panose="020B0503020204020204" pitchFamily="34" charset="-122"/>
            <a:ea typeface="微软雅黑" panose="020B0503020204020204" pitchFamily="34" charset="-122"/>
          </a:endParaRPr>
        </a:p>
      </dgm:t>
    </dgm:pt>
    <dgm:pt modelId="{C3A80185-4DE0-4F0B-8147-4B7F396693D0}" type="parTrans" cxnId="{4A4E010D-F81B-4005-8596-20468BF1CF9C}">
      <dgm:prSet/>
      <dgm:spPr/>
      <dgm:t>
        <a:bodyPr/>
        <a:lstStyle/>
        <a:p>
          <a:endParaRPr lang="zh-CN" altLang="en-US">
            <a:latin typeface="微软雅黑" panose="020B0503020204020204" pitchFamily="34" charset="-122"/>
            <a:ea typeface="微软雅黑" panose="020B0503020204020204" pitchFamily="34" charset="-122"/>
          </a:endParaRPr>
        </a:p>
      </dgm:t>
    </dgm:pt>
    <dgm:pt modelId="{0057D04B-CC86-41BA-84ED-E1E6FE98FC05}" type="sibTrans" cxnId="{4A4E010D-F81B-4005-8596-20468BF1CF9C}">
      <dgm:prSet/>
      <dgm:spPr/>
      <dgm:t>
        <a:bodyPr/>
        <a:lstStyle/>
        <a:p>
          <a:endParaRPr lang="zh-CN" altLang="en-US">
            <a:latin typeface="微软雅黑" panose="020B0503020204020204" pitchFamily="34" charset="-122"/>
            <a:ea typeface="微软雅黑" panose="020B0503020204020204" pitchFamily="34" charset="-122"/>
          </a:endParaRPr>
        </a:p>
      </dgm:t>
    </dgm:pt>
    <dgm:pt modelId="{9108BE44-58BE-4C97-A6B8-BCFFDF0BEC53}">
      <dgm:prSet phldrT="[文本]"/>
      <dgm:spPr/>
      <dgm:t>
        <a:bodyPr/>
        <a:lstStyle/>
        <a:p>
          <a:r>
            <a:rPr lang="en-US" altLang="zh-CN" dirty="0" smtClean="0">
              <a:solidFill>
                <a:srgbClr val="1F9576"/>
              </a:solidFill>
              <a:latin typeface="微软雅黑" panose="020B0503020204020204" pitchFamily="34" charset="-122"/>
              <a:ea typeface="微软雅黑" panose="020B0503020204020204" pitchFamily="34" charset="-122"/>
            </a:rPr>
            <a:t>2015</a:t>
          </a:r>
          <a:r>
            <a:rPr lang="zh-CN" altLang="en-US" dirty="0" smtClean="0">
              <a:solidFill>
                <a:srgbClr val="1F9576"/>
              </a:solidFill>
              <a:latin typeface="微软雅黑" panose="020B0503020204020204" pitchFamily="34" charset="-122"/>
              <a:ea typeface="微软雅黑" panose="020B0503020204020204" pitchFamily="34" charset="-122"/>
            </a:rPr>
            <a:t>年</a:t>
          </a:r>
          <a:r>
            <a:rPr lang="en-US" altLang="zh-CN" dirty="0" smtClean="0">
              <a:solidFill>
                <a:srgbClr val="1F9576"/>
              </a:solidFill>
              <a:latin typeface="微软雅黑" panose="020B0503020204020204" pitchFamily="34" charset="-122"/>
              <a:ea typeface="微软雅黑" panose="020B0503020204020204" pitchFamily="34" charset="-122"/>
            </a:rPr>
            <a:t>3</a:t>
          </a:r>
          <a:r>
            <a:rPr lang="zh-CN" altLang="en-US" dirty="0" smtClean="0">
              <a:solidFill>
                <a:srgbClr val="1F9576"/>
              </a:solidFill>
              <a:latin typeface="微软雅黑" panose="020B0503020204020204" pitchFamily="34" charset="-122"/>
              <a:ea typeface="微软雅黑" panose="020B0503020204020204" pitchFamily="34" charset="-122"/>
            </a:rPr>
            <a:t>月</a:t>
          </a:r>
          <a:r>
            <a:rPr lang="en-US" altLang="zh-CN" dirty="0" smtClean="0">
              <a:solidFill>
                <a:srgbClr val="1F9576"/>
              </a:solidFill>
              <a:latin typeface="微软雅黑" panose="020B0503020204020204" pitchFamily="34" charset="-122"/>
              <a:ea typeface="微软雅黑" panose="020B0503020204020204" pitchFamily="34" charset="-122"/>
            </a:rPr>
            <a:t>-5</a:t>
          </a:r>
          <a:r>
            <a:rPr lang="zh-CN" altLang="en-US" dirty="0" smtClean="0">
              <a:solidFill>
                <a:srgbClr val="1F9576"/>
              </a:solidFill>
              <a:latin typeface="微软雅黑" panose="020B0503020204020204" pitchFamily="34" charset="-122"/>
              <a:ea typeface="微软雅黑" panose="020B0503020204020204" pitchFamily="34" charset="-122"/>
            </a:rPr>
            <a:t>月：数据搜集</a:t>
          </a:r>
          <a:endParaRPr lang="zh-CN" altLang="en-US" dirty="0">
            <a:solidFill>
              <a:srgbClr val="1F9576"/>
            </a:solidFill>
            <a:latin typeface="微软雅黑" panose="020B0503020204020204" pitchFamily="34" charset="-122"/>
            <a:ea typeface="微软雅黑" panose="020B0503020204020204" pitchFamily="34" charset="-122"/>
          </a:endParaRPr>
        </a:p>
      </dgm:t>
    </dgm:pt>
    <dgm:pt modelId="{EDDBA4D4-5660-43B3-BCD5-FDFA0A4C5719}" type="parTrans" cxnId="{9A36E734-918C-4AFF-8A5A-A6798908E42A}">
      <dgm:prSet/>
      <dgm:spPr/>
      <dgm:t>
        <a:bodyPr/>
        <a:lstStyle/>
        <a:p>
          <a:endParaRPr lang="zh-CN" altLang="en-US">
            <a:latin typeface="微软雅黑" panose="020B0503020204020204" pitchFamily="34" charset="-122"/>
            <a:ea typeface="微软雅黑" panose="020B0503020204020204" pitchFamily="34" charset="-122"/>
          </a:endParaRPr>
        </a:p>
      </dgm:t>
    </dgm:pt>
    <dgm:pt modelId="{2E798EBE-8637-4A10-BDA5-EBC2E8EC8088}" type="sibTrans" cxnId="{9A36E734-918C-4AFF-8A5A-A6798908E42A}">
      <dgm:prSet/>
      <dgm:spPr/>
      <dgm:t>
        <a:bodyPr/>
        <a:lstStyle/>
        <a:p>
          <a:endParaRPr lang="zh-CN" altLang="en-US">
            <a:latin typeface="微软雅黑" panose="020B0503020204020204" pitchFamily="34" charset="-122"/>
            <a:ea typeface="微软雅黑" panose="020B0503020204020204" pitchFamily="34" charset="-122"/>
          </a:endParaRPr>
        </a:p>
      </dgm:t>
    </dgm:pt>
    <dgm:pt modelId="{69850D44-D6D8-4B13-92A7-1A6C04A0C907}">
      <dgm:prSet phldrT="[文本]"/>
      <dgm:spPr>
        <a:solidFill>
          <a:srgbClr val="3D60A1"/>
        </a:solidFill>
      </dgm:spPr>
      <dgm:t>
        <a:bodyPr/>
        <a:lstStyle/>
        <a:p>
          <a:r>
            <a:rPr lang="zh-CN" altLang="en-US" dirty="0" smtClean="0">
              <a:latin typeface="微软雅黑" panose="020B0503020204020204" pitchFamily="34" charset="-122"/>
              <a:ea typeface="微软雅黑" panose="020B0503020204020204" pitchFamily="34" charset="-122"/>
            </a:rPr>
            <a:t>第二阶段：大连、天津、青岛、上海、厦门、广州、深圳七港口的通关时效研究</a:t>
          </a:r>
          <a:endParaRPr lang="zh-CN" altLang="en-US" dirty="0">
            <a:latin typeface="微软雅黑" panose="020B0503020204020204" pitchFamily="34" charset="-122"/>
            <a:ea typeface="微软雅黑" panose="020B0503020204020204" pitchFamily="34" charset="-122"/>
          </a:endParaRPr>
        </a:p>
      </dgm:t>
    </dgm:pt>
    <dgm:pt modelId="{FBA4B6AE-339D-4427-BE3F-3E66F534F12A}" type="parTrans" cxnId="{831D3382-12C0-47D6-AC4D-CE40A6A6914A}">
      <dgm:prSet/>
      <dgm:spPr/>
      <dgm:t>
        <a:bodyPr/>
        <a:lstStyle/>
        <a:p>
          <a:endParaRPr lang="zh-CN" altLang="en-US">
            <a:latin typeface="微软雅黑" panose="020B0503020204020204" pitchFamily="34" charset="-122"/>
            <a:ea typeface="微软雅黑" panose="020B0503020204020204" pitchFamily="34" charset="-122"/>
          </a:endParaRPr>
        </a:p>
      </dgm:t>
    </dgm:pt>
    <dgm:pt modelId="{EB833955-6F83-4A09-97C4-47316BD90C08}" type="sibTrans" cxnId="{831D3382-12C0-47D6-AC4D-CE40A6A6914A}">
      <dgm:prSet/>
      <dgm:spPr/>
      <dgm:t>
        <a:bodyPr/>
        <a:lstStyle/>
        <a:p>
          <a:endParaRPr lang="zh-CN" altLang="en-US">
            <a:latin typeface="微软雅黑" panose="020B0503020204020204" pitchFamily="34" charset="-122"/>
            <a:ea typeface="微软雅黑" panose="020B0503020204020204" pitchFamily="34" charset="-122"/>
          </a:endParaRPr>
        </a:p>
      </dgm:t>
    </dgm:pt>
    <dgm:pt modelId="{A726CC31-A5B7-428C-A983-D850ADCDCAE7}">
      <dgm:prSet phldrT="[文本]"/>
      <dgm:spPr/>
      <dgm:t>
        <a:bodyPr/>
        <a:lstStyle/>
        <a:p>
          <a:r>
            <a:rPr lang="en-US" altLang="zh-CN" dirty="0" smtClean="0">
              <a:solidFill>
                <a:srgbClr val="1F9576"/>
              </a:solidFill>
              <a:latin typeface="微软雅黑" panose="020B0503020204020204" pitchFamily="34" charset="-122"/>
              <a:ea typeface="微软雅黑" panose="020B0503020204020204" pitchFamily="34" charset="-122"/>
            </a:rPr>
            <a:t>2015</a:t>
          </a:r>
          <a:r>
            <a:rPr lang="zh-CN" altLang="en-US" dirty="0" smtClean="0">
              <a:solidFill>
                <a:srgbClr val="1F9576"/>
              </a:solidFill>
              <a:latin typeface="微软雅黑" panose="020B0503020204020204" pitchFamily="34" charset="-122"/>
              <a:ea typeface="微软雅黑" panose="020B0503020204020204" pitchFamily="34" charset="-122"/>
            </a:rPr>
            <a:t>年</a:t>
          </a:r>
          <a:r>
            <a:rPr lang="en-US" altLang="zh-CN" dirty="0" smtClean="0">
              <a:solidFill>
                <a:srgbClr val="1F9576"/>
              </a:solidFill>
              <a:latin typeface="微软雅黑" panose="020B0503020204020204" pitchFamily="34" charset="-122"/>
              <a:ea typeface="微软雅黑" panose="020B0503020204020204" pitchFamily="34" charset="-122"/>
            </a:rPr>
            <a:t>8</a:t>
          </a:r>
          <a:r>
            <a:rPr lang="zh-CN" altLang="en-US" dirty="0" smtClean="0">
              <a:solidFill>
                <a:srgbClr val="1F9576"/>
              </a:solidFill>
              <a:latin typeface="微软雅黑" panose="020B0503020204020204" pitchFamily="34" charset="-122"/>
              <a:ea typeface="微软雅黑" panose="020B0503020204020204" pitchFamily="34" charset="-122"/>
            </a:rPr>
            <a:t>月</a:t>
          </a:r>
          <a:r>
            <a:rPr lang="en-US" altLang="zh-CN" dirty="0" smtClean="0">
              <a:solidFill>
                <a:srgbClr val="1F9576"/>
              </a:solidFill>
              <a:latin typeface="微软雅黑" panose="020B0503020204020204" pitchFamily="34" charset="-122"/>
              <a:ea typeface="微软雅黑" panose="020B0503020204020204" pitchFamily="34" charset="-122"/>
            </a:rPr>
            <a:t>-10</a:t>
          </a:r>
          <a:r>
            <a:rPr lang="zh-CN" altLang="en-US" dirty="0" smtClean="0">
              <a:solidFill>
                <a:srgbClr val="1F9576"/>
              </a:solidFill>
              <a:latin typeface="微软雅黑" panose="020B0503020204020204" pitchFamily="34" charset="-122"/>
              <a:ea typeface="微软雅黑" panose="020B0503020204020204" pitchFamily="34" charset="-122"/>
            </a:rPr>
            <a:t>月：合作伙伴的沟通，工具的研发、</a:t>
          </a:r>
          <a:r>
            <a:rPr lang="zh-CN" altLang="en-US" dirty="0" smtClean="0">
              <a:solidFill>
                <a:srgbClr val="FFC000"/>
              </a:solidFill>
              <a:latin typeface="微软雅黑" panose="020B0503020204020204" pitchFamily="34" charset="-122"/>
              <a:ea typeface="微软雅黑" panose="020B0503020204020204" pitchFamily="34" charset="-122"/>
            </a:rPr>
            <a:t>调试与修改</a:t>
          </a:r>
          <a:endParaRPr lang="zh-CN" altLang="en-US" dirty="0">
            <a:solidFill>
              <a:srgbClr val="FFC000"/>
            </a:solidFill>
            <a:latin typeface="微软雅黑" panose="020B0503020204020204" pitchFamily="34" charset="-122"/>
            <a:ea typeface="微软雅黑" panose="020B0503020204020204" pitchFamily="34" charset="-122"/>
          </a:endParaRPr>
        </a:p>
      </dgm:t>
    </dgm:pt>
    <dgm:pt modelId="{FD522008-BB64-49FC-840B-E7C073AF8782}" type="parTrans" cxnId="{C4FE6CD1-93D5-4B31-B1A1-E207E1AFCA77}">
      <dgm:prSet/>
      <dgm:spPr/>
      <dgm:t>
        <a:bodyPr/>
        <a:lstStyle/>
        <a:p>
          <a:endParaRPr lang="zh-CN" altLang="en-US">
            <a:latin typeface="微软雅黑" panose="020B0503020204020204" pitchFamily="34" charset="-122"/>
            <a:ea typeface="微软雅黑" panose="020B0503020204020204" pitchFamily="34" charset="-122"/>
          </a:endParaRPr>
        </a:p>
      </dgm:t>
    </dgm:pt>
    <dgm:pt modelId="{45A88917-AD86-45E2-B208-8222B7F69036}" type="sibTrans" cxnId="{C4FE6CD1-93D5-4B31-B1A1-E207E1AFCA77}">
      <dgm:prSet/>
      <dgm:spPr/>
      <dgm:t>
        <a:bodyPr/>
        <a:lstStyle/>
        <a:p>
          <a:endParaRPr lang="zh-CN" altLang="en-US">
            <a:latin typeface="微软雅黑" panose="020B0503020204020204" pitchFamily="34" charset="-122"/>
            <a:ea typeface="微软雅黑" panose="020B0503020204020204" pitchFamily="34" charset="-122"/>
          </a:endParaRPr>
        </a:p>
      </dgm:t>
    </dgm:pt>
    <dgm:pt modelId="{9C95AEFC-8B8B-4AFC-BE85-30A634355F99}">
      <dgm:prSet phldrT="[文本]"/>
      <dgm:spPr/>
      <dgm:t>
        <a:bodyPr/>
        <a:lstStyle/>
        <a:p>
          <a:endParaRPr lang="zh-CN" altLang="en-US" dirty="0">
            <a:latin typeface="微软雅黑" panose="020B0503020204020204" pitchFamily="34" charset="-122"/>
            <a:ea typeface="微软雅黑" panose="020B0503020204020204" pitchFamily="34" charset="-122"/>
          </a:endParaRPr>
        </a:p>
      </dgm:t>
    </dgm:pt>
    <dgm:pt modelId="{17E99AC8-E9C5-4858-84A9-F8A90F86CEF2}" type="parTrans" cxnId="{D042427A-881F-4A40-9D37-0DE670649685}">
      <dgm:prSet/>
      <dgm:spPr/>
      <dgm:t>
        <a:bodyPr/>
        <a:lstStyle/>
        <a:p>
          <a:endParaRPr lang="zh-CN" altLang="en-US">
            <a:latin typeface="微软雅黑" panose="020B0503020204020204" pitchFamily="34" charset="-122"/>
            <a:ea typeface="微软雅黑" panose="020B0503020204020204" pitchFamily="34" charset="-122"/>
          </a:endParaRPr>
        </a:p>
      </dgm:t>
    </dgm:pt>
    <dgm:pt modelId="{8475B489-49AA-4307-86C9-9255DB1289A8}" type="sibTrans" cxnId="{D042427A-881F-4A40-9D37-0DE670649685}">
      <dgm:prSet/>
      <dgm:spPr/>
      <dgm:t>
        <a:bodyPr/>
        <a:lstStyle/>
        <a:p>
          <a:endParaRPr lang="zh-CN" altLang="en-US">
            <a:latin typeface="微软雅黑" panose="020B0503020204020204" pitchFamily="34" charset="-122"/>
            <a:ea typeface="微软雅黑" panose="020B0503020204020204" pitchFamily="34" charset="-122"/>
          </a:endParaRPr>
        </a:p>
      </dgm:t>
    </dgm:pt>
    <dgm:pt modelId="{073C977D-FE2B-488C-BCCF-792221A1D784}">
      <dgm:prSet phldrT="[文本]"/>
      <dgm:spPr/>
      <dgm:t>
        <a:bodyPr/>
        <a:lstStyle/>
        <a:p>
          <a:r>
            <a:rPr lang="en-US" altLang="zh-CN" dirty="0" smtClean="0">
              <a:solidFill>
                <a:srgbClr val="1F9576"/>
              </a:solidFill>
              <a:latin typeface="微软雅黑" panose="020B0503020204020204" pitchFamily="34" charset="-122"/>
              <a:ea typeface="微软雅黑" panose="020B0503020204020204" pitchFamily="34" charset="-122"/>
            </a:rPr>
            <a:t>2015</a:t>
          </a:r>
          <a:r>
            <a:rPr lang="zh-CN" altLang="en-US" dirty="0" smtClean="0">
              <a:solidFill>
                <a:srgbClr val="1F9576"/>
              </a:solidFill>
              <a:latin typeface="微软雅黑" panose="020B0503020204020204" pitchFamily="34" charset="-122"/>
              <a:ea typeface="微软雅黑" panose="020B0503020204020204" pitchFamily="34" charset="-122"/>
            </a:rPr>
            <a:t>年</a:t>
          </a:r>
          <a:r>
            <a:rPr lang="en-US" altLang="zh-CN" dirty="0" smtClean="0">
              <a:solidFill>
                <a:srgbClr val="1F9576"/>
              </a:solidFill>
              <a:latin typeface="微软雅黑" panose="020B0503020204020204" pitchFamily="34" charset="-122"/>
              <a:ea typeface="微软雅黑" panose="020B0503020204020204" pitchFamily="34" charset="-122"/>
            </a:rPr>
            <a:t>6</a:t>
          </a:r>
          <a:r>
            <a:rPr lang="zh-CN" altLang="en-US" dirty="0" smtClean="0">
              <a:solidFill>
                <a:srgbClr val="1F9576"/>
              </a:solidFill>
              <a:latin typeface="微软雅黑" panose="020B0503020204020204" pitchFamily="34" charset="-122"/>
              <a:ea typeface="微软雅黑" panose="020B0503020204020204" pitchFamily="34" charset="-122"/>
            </a:rPr>
            <a:t>月</a:t>
          </a:r>
          <a:r>
            <a:rPr lang="en-US" altLang="zh-CN" dirty="0" smtClean="0">
              <a:solidFill>
                <a:srgbClr val="1F9576"/>
              </a:solidFill>
              <a:latin typeface="微软雅黑" panose="020B0503020204020204" pitchFamily="34" charset="-122"/>
              <a:ea typeface="微软雅黑" panose="020B0503020204020204" pitchFamily="34" charset="-122"/>
            </a:rPr>
            <a:t>-7</a:t>
          </a:r>
          <a:r>
            <a:rPr lang="zh-CN" altLang="en-US" dirty="0" smtClean="0">
              <a:solidFill>
                <a:srgbClr val="1F9576"/>
              </a:solidFill>
              <a:latin typeface="微软雅黑" panose="020B0503020204020204" pitchFamily="34" charset="-122"/>
              <a:ea typeface="微软雅黑" panose="020B0503020204020204" pitchFamily="34" charset="-122"/>
            </a:rPr>
            <a:t>月：统计分析与报告撰写</a:t>
          </a:r>
          <a:endParaRPr lang="zh-CN" altLang="en-US" dirty="0">
            <a:solidFill>
              <a:srgbClr val="1F9576"/>
            </a:solidFill>
            <a:latin typeface="微软雅黑" panose="020B0503020204020204" pitchFamily="34" charset="-122"/>
            <a:ea typeface="微软雅黑" panose="020B0503020204020204" pitchFamily="34" charset="-122"/>
          </a:endParaRPr>
        </a:p>
      </dgm:t>
    </dgm:pt>
    <dgm:pt modelId="{3056C88E-79F9-4302-9B6F-82A002C2A251}" type="parTrans" cxnId="{4348A9F0-CFFE-4792-897E-34628689FCB0}">
      <dgm:prSet/>
      <dgm:spPr/>
      <dgm:t>
        <a:bodyPr/>
        <a:lstStyle/>
        <a:p>
          <a:endParaRPr lang="zh-CN" altLang="en-US">
            <a:latin typeface="微软雅黑" panose="020B0503020204020204" pitchFamily="34" charset="-122"/>
            <a:ea typeface="微软雅黑" panose="020B0503020204020204" pitchFamily="34" charset="-122"/>
          </a:endParaRPr>
        </a:p>
      </dgm:t>
    </dgm:pt>
    <dgm:pt modelId="{EF78C423-B6BC-4FD1-80D4-FD1C558ED8B0}" type="sibTrans" cxnId="{4348A9F0-CFFE-4792-897E-34628689FCB0}">
      <dgm:prSet/>
      <dgm:spPr/>
      <dgm:t>
        <a:bodyPr/>
        <a:lstStyle/>
        <a:p>
          <a:endParaRPr lang="zh-CN" altLang="en-US">
            <a:latin typeface="微软雅黑" panose="020B0503020204020204" pitchFamily="34" charset="-122"/>
            <a:ea typeface="微软雅黑" panose="020B0503020204020204" pitchFamily="34" charset="-122"/>
          </a:endParaRPr>
        </a:p>
      </dgm:t>
    </dgm:pt>
    <dgm:pt modelId="{62D9B008-895B-4449-BE40-210DF0D470A3}">
      <dgm:prSet phldrT="[文本]"/>
      <dgm:spPr/>
      <dgm:t>
        <a:bodyPr/>
        <a:lstStyle/>
        <a:p>
          <a:r>
            <a:rPr lang="en-US" altLang="zh-CN" dirty="0" smtClean="0">
              <a:solidFill>
                <a:srgbClr val="FFC000"/>
              </a:solidFill>
              <a:latin typeface="微软雅黑" panose="020B0503020204020204" pitchFamily="34" charset="-122"/>
              <a:ea typeface="微软雅黑" panose="020B0503020204020204" pitchFamily="34" charset="-122"/>
            </a:rPr>
            <a:t>2015</a:t>
          </a:r>
          <a:r>
            <a:rPr lang="zh-CN" altLang="en-US" dirty="0" smtClean="0">
              <a:solidFill>
                <a:srgbClr val="FFC000"/>
              </a:solidFill>
              <a:latin typeface="微软雅黑" panose="020B0503020204020204" pitchFamily="34" charset="-122"/>
              <a:ea typeface="微软雅黑" panose="020B0503020204020204" pitchFamily="34" charset="-122"/>
            </a:rPr>
            <a:t>年</a:t>
          </a:r>
          <a:r>
            <a:rPr lang="en-US" altLang="zh-CN" dirty="0" smtClean="0">
              <a:solidFill>
                <a:srgbClr val="FFC000"/>
              </a:solidFill>
              <a:latin typeface="微软雅黑" panose="020B0503020204020204" pitchFamily="34" charset="-122"/>
              <a:ea typeface="微软雅黑" panose="020B0503020204020204" pitchFamily="34" charset="-122"/>
            </a:rPr>
            <a:t>11</a:t>
          </a:r>
          <a:r>
            <a:rPr lang="zh-CN" altLang="en-US" dirty="0" smtClean="0">
              <a:solidFill>
                <a:srgbClr val="FFC000"/>
              </a:solidFill>
              <a:latin typeface="微软雅黑" panose="020B0503020204020204" pitchFamily="34" charset="-122"/>
              <a:ea typeface="微软雅黑" panose="020B0503020204020204" pitchFamily="34" charset="-122"/>
            </a:rPr>
            <a:t>月</a:t>
          </a:r>
          <a:r>
            <a:rPr lang="en-US" altLang="zh-CN" dirty="0" smtClean="0">
              <a:solidFill>
                <a:srgbClr val="FFC000"/>
              </a:solidFill>
              <a:latin typeface="微软雅黑" panose="020B0503020204020204" pitchFamily="34" charset="-122"/>
              <a:ea typeface="微软雅黑" panose="020B0503020204020204" pitchFamily="34" charset="-122"/>
            </a:rPr>
            <a:t>-2016</a:t>
          </a:r>
          <a:r>
            <a:rPr lang="zh-CN" altLang="en-US" dirty="0" smtClean="0">
              <a:solidFill>
                <a:srgbClr val="FFC000"/>
              </a:solidFill>
              <a:latin typeface="微软雅黑" panose="020B0503020204020204" pitchFamily="34" charset="-122"/>
              <a:ea typeface="微软雅黑" panose="020B0503020204020204" pitchFamily="34" charset="-122"/>
            </a:rPr>
            <a:t>年</a:t>
          </a:r>
          <a:r>
            <a:rPr lang="en-US" altLang="zh-CN" dirty="0" smtClean="0">
              <a:solidFill>
                <a:srgbClr val="FFC000"/>
              </a:solidFill>
              <a:latin typeface="微软雅黑" panose="020B0503020204020204" pitchFamily="34" charset="-122"/>
              <a:ea typeface="微软雅黑" panose="020B0503020204020204" pitchFamily="34" charset="-122"/>
            </a:rPr>
            <a:t>1</a:t>
          </a:r>
          <a:r>
            <a:rPr lang="zh-CN" altLang="en-US" dirty="0" smtClean="0">
              <a:solidFill>
                <a:srgbClr val="FFC000"/>
              </a:solidFill>
              <a:latin typeface="微软雅黑" panose="020B0503020204020204" pitchFamily="34" charset="-122"/>
              <a:ea typeface="微软雅黑" panose="020B0503020204020204" pitchFamily="34" charset="-122"/>
            </a:rPr>
            <a:t>月：</a:t>
          </a:r>
          <a:r>
            <a:rPr lang="zh-CN" altLang="en-US" dirty="0" smtClean="0">
              <a:solidFill>
                <a:srgbClr val="EDAB05"/>
              </a:solidFill>
              <a:latin typeface="微软雅黑" panose="020B0503020204020204" pitchFamily="34" charset="-122"/>
              <a:ea typeface="微软雅黑" panose="020B0503020204020204" pitchFamily="34" charset="-122"/>
            </a:rPr>
            <a:t>数据搜集</a:t>
          </a:r>
          <a:r>
            <a:rPr lang="zh-CN" altLang="en-US" dirty="0" smtClean="0">
              <a:solidFill>
                <a:srgbClr val="C00000"/>
              </a:solidFill>
              <a:latin typeface="微软雅黑" panose="020B0503020204020204" pitchFamily="34" charset="-122"/>
              <a:ea typeface="微软雅黑" panose="020B0503020204020204" pitchFamily="34" charset="-122"/>
            </a:rPr>
            <a:t>、统计分析及报告撰写</a:t>
          </a:r>
          <a:endParaRPr lang="zh-CN" altLang="en-US" dirty="0">
            <a:solidFill>
              <a:srgbClr val="C00000"/>
            </a:solidFill>
            <a:latin typeface="微软雅黑" panose="020B0503020204020204" pitchFamily="34" charset="-122"/>
            <a:ea typeface="微软雅黑" panose="020B0503020204020204" pitchFamily="34" charset="-122"/>
          </a:endParaRPr>
        </a:p>
      </dgm:t>
    </dgm:pt>
    <dgm:pt modelId="{A36511F4-7F2C-4959-94F0-F3412F39BDED}" type="parTrans" cxnId="{70C3C6CF-3848-4F0C-877D-13832133F033}">
      <dgm:prSet/>
      <dgm:spPr/>
      <dgm:t>
        <a:bodyPr/>
        <a:lstStyle/>
        <a:p>
          <a:endParaRPr lang="zh-CN" altLang="en-US">
            <a:latin typeface="微软雅黑" panose="020B0503020204020204" pitchFamily="34" charset="-122"/>
            <a:ea typeface="微软雅黑" panose="020B0503020204020204" pitchFamily="34" charset="-122"/>
          </a:endParaRPr>
        </a:p>
      </dgm:t>
    </dgm:pt>
    <dgm:pt modelId="{4F680264-EBDD-40A6-A650-516C5DC2588C}" type="sibTrans" cxnId="{70C3C6CF-3848-4F0C-877D-13832133F033}">
      <dgm:prSet/>
      <dgm:spPr/>
      <dgm:t>
        <a:bodyPr/>
        <a:lstStyle/>
        <a:p>
          <a:endParaRPr lang="zh-CN" altLang="en-US">
            <a:latin typeface="微软雅黑" panose="020B0503020204020204" pitchFamily="34" charset="-122"/>
            <a:ea typeface="微软雅黑" panose="020B0503020204020204" pitchFamily="34" charset="-122"/>
          </a:endParaRPr>
        </a:p>
      </dgm:t>
    </dgm:pt>
    <dgm:pt modelId="{D4E75A50-DCB2-409F-A8D3-E976BD2A98AD}" type="pres">
      <dgm:prSet presAssocID="{3FC87756-0323-4569-A700-20F7D45A5628}" presName="linearFlow" presStyleCnt="0">
        <dgm:presLayoutVars>
          <dgm:dir/>
          <dgm:animLvl val="lvl"/>
          <dgm:resizeHandles val="exact"/>
        </dgm:presLayoutVars>
      </dgm:prSet>
      <dgm:spPr/>
      <dgm:t>
        <a:bodyPr/>
        <a:lstStyle/>
        <a:p>
          <a:endParaRPr lang="zh-CN" altLang="en-US"/>
        </a:p>
      </dgm:t>
    </dgm:pt>
    <dgm:pt modelId="{6BDCEE80-8C9B-44A3-B50A-8FD93439EBF5}" type="pres">
      <dgm:prSet presAssocID="{10B8999F-13D9-49AA-9022-38EAF19CB8F2}" presName="composite" presStyleCnt="0"/>
      <dgm:spPr/>
    </dgm:pt>
    <dgm:pt modelId="{0FDD70CA-A411-40EA-B7EF-8B1EC8ED111C}" type="pres">
      <dgm:prSet presAssocID="{10B8999F-13D9-49AA-9022-38EAF19CB8F2}" presName="parTx" presStyleLbl="node1" presStyleIdx="0" presStyleCnt="2">
        <dgm:presLayoutVars>
          <dgm:chMax val="0"/>
          <dgm:chPref val="0"/>
          <dgm:bulletEnabled val="1"/>
        </dgm:presLayoutVars>
      </dgm:prSet>
      <dgm:spPr/>
      <dgm:t>
        <a:bodyPr/>
        <a:lstStyle/>
        <a:p>
          <a:endParaRPr lang="zh-CN" altLang="en-US"/>
        </a:p>
      </dgm:t>
    </dgm:pt>
    <dgm:pt modelId="{E5E2AEF3-50FF-453B-96C6-0328BEAA71AA}" type="pres">
      <dgm:prSet presAssocID="{10B8999F-13D9-49AA-9022-38EAF19CB8F2}" presName="parSh" presStyleLbl="node1" presStyleIdx="0" presStyleCnt="2"/>
      <dgm:spPr/>
      <dgm:t>
        <a:bodyPr/>
        <a:lstStyle/>
        <a:p>
          <a:endParaRPr lang="zh-CN" altLang="en-US"/>
        </a:p>
      </dgm:t>
    </dgm:pt>
    <dgm:pt modelId="{47827E46-2CAD-4092-8F97-387AB7269697}" type="pres">
      <dgm:prSet presAssocID="{10B8999F-13D9-49AA-9022-38EAF19CB8F2}" presName="desTx" presStyleLbl="fgAcc1" presStyleIdx="0" presStyleCnt="2">
        <dgm:presLayoutVars>
          <dgm:bulletEnabled val="1"/>
        </dgm:presLayoutVars>
      </dgm:prSet>
      <dgm:spPr/>
      <dgm:t>
        <a:bodyPr/>
        <a:lstStyle/>
        <a:p>
          <a:endParaRPr lang="zh-CN" altLang="en-US"/>
        </a:p>
      </dgm:t>
    </dgm:pt>
    <dgm:pt modelId="{9A68BA98-6343-4147-BEBC-EFE3FC8334D3}" type="pres">
      <dgm:prSet presAssocID="{0057D04B-CC86-41BA-84ED-E1E6FE98FC05}" presName="sibTrans" presStyleLbl="sibTrans2D1" presStyleIdx="0" presStyleCnt="1"/>
      <dgm:spPr/>
      <dgm:t>
        <a:bodyPr/>
        <a:lstStyle/>
        <a:p>
          <a:endParaRPr lang="zh-CN" altLang="en-US"/>
        </a:p>
      </dgm:t>
    </dgm:pt>
    <dgm:pt modelId="{71C7B018-3B8E-4FEE-A62F-81ED139515F8}" type="pres">
      <dgm:prSet presAssocID="{0057D04B-CC86-41BA-84ED-E1E6FE98FC05}" presName="connTx" presStyleLbl="sibTrans2D1" presStyleIdx="0" presStyleCnt="1"/>
      <dgm:spPr/>
      <dgm:t>
        <a:bodyPr/>
        <a:lstStyle/>
        <a:p>
          <a:endParaRPr lang="zh-CN" altLang="en-US"/>
        </a:p>
      </dgm:t>
    </dgm:pt>
    <dgm:pt modelId="{3FE30C21-4AF7-46FD-A55B-AA1B8E634A28}" type="pres">
      <dgm:prSet presAssocID="{69850D44-D6D8-4B13-92A7-1A6C04A0C907}" presName="composite" presStyleCnt="0"/>
      <dgm:spPr/>
    </dgm:pt>
    <dgm:pt modelId="{98BEAFF5-4CDA-4527-97ED-FE5E4DF46A2F}" type="pres">
      <dgm:prSet presAssocID="{69850D44-D6D8-4B13-92A7-1A6C04A0C907}" presName="parTx" presStyleLbl="node1" presStyleIdx="0" presStyleCnt="2">
        <dgm:presLayoutVars>
          <dgm:chMax val="0"/>
          <dgm:chPref val="0"/>
          <dgm:bulletEnabled val="1"/>
        </dgm:presLayoutVars>
      </dgm:prSet>
      <dgm:spPr/>
      <dgm:t>
        <a:bodyPr/>
        <a:lstStyle/>
        <a:p>
          <a:endParaRPr lang="zh-CN" altLang="en-US"/>
        </a:p>
      </dgm:t>
    </dgm:pt>
    <dgm:pt modelId="{489F7164-5567-4736-B603-B79378FE3239}" type="pres">
      <dgm:prSet presAssocID="{69850D44-D6D8-4B13-92A7-1A6C04A0C907}" presName="parSh" presStyleLbl="node1" presStyleIdx="1" presStyleCnt="2"/>
      <dgm:spPr/>
      <dgm:t>
        <a:bodyPr/>
        <a:lstStyle/>
        <a:p>
          <a:endParaRPr lang="zh-CN" altLang="en-US"/>
        </a:p>
      </dgm:t>
    </dgm:pt>
    <dgm:pt modelId="{AF6B951E-924C-4E4A-ACFC-BB5E03F2DB1E}" type="pres">
      <dgm:prSet presAssocID="{69850D44-D6D8-4B13-92A7-1A6C04A0C907}" presName="desTx" presStyleLbl="fgAcc1" presStyleIdx="1" presStyleCnt="2">
        <dgm:presLayoutVars>
          <dgm:bulletEnabled val="1"/>
        </dgm:presLayoutVars>
      </dgm:prSet>
      <dgm:spPr/>
      <dgm:t>
        <a:bodyPr/>
        <a:lstStyle/>
        <a:p>
          <a:endParaRPr lang="zh-CN" altLang="en-US"/>
        </a:p>
      </dgm:t>
    </dgm:pt>
  </dgm:ptLst>
  <dgm:cxnLst>
    <dgm:cxn modelId="{C4FE6CD1-93D5-4B31-B1A1-E207E1AFCA77}" srcId="{69850D44-D6D8-4B13-92A7-1A6C04A0C907}" destId="{A726CC31-A5B7-428C-A983-D850ADCDCAE7}" srcOrd="0" destOrd="0" parTransId="{FD522008-BB64-49FC-840B-E7C073AF8782}" sibTransId="{45A88917-AD86-45E2-B208-8222B7F69036}"/>
    <dgm:cxn modelId="{68FDA192-84B8-4A22-802D-BECB81FBD715}" type="presOf" srcId="{9C95AEFC-8B8B-4AFC-BE85-30A634355F99}" destId="{AF6B951E-924C-4E4A-ACFC-BB5E03F2DB1E}" srcOrd="0" destOrd="2" presId="urn:microsoft.com/office/officeart/2005/8/layout/process3"/>
    <dgm:cxn modelId="{D042427A-881F-4A40-9D37-0DE670649685}" srcId="{69850D44-D6D8-4B13-92A7-1A6C04A0C907}" destId="{9C95AEFC-8B8B-4AFC-BE85-30A634355F99}" srcOrd="2" destOrd="0" parTransId="{17E99AC8-E9C5-4858-84A9-F8A90F86CEF2}" sibTransId="{8475B489-49AA-4307-86C9-9255DB1289A8}"/>
    <dgm:cxn modelId="{2CFC415B-7585-4309-8D4C-5D27279355B5}" type="presOf" srcId="{A726CC31-A5B7-428C-A983-D850ADCDCAE7}" destId="{AF6B951E-924C-4E4A-ACFC-BB5E03F2DB1E}" srcOrd="0" destOrd="0" presId="urn:microsoft.com/office/officeart/2005/8/layout/process3"/>
    <dgm:cxn modelId="{EA008ABA-9722-4D02-BF75-361B89809BE7}" type="presOf" srcId="{0057D04B-CC86-41BA-84ED-E1E6FE98FC05}" destId="{71C7B018-3B8E-4FEE-A62F-81ED139515F8}" srcOrd="1" destOrd="0" presId="urn:microsoft.com/office/officeart/2005/8/layout/process3"/>
    <dgm:cxn modelId="{FFFA658D-E3E0-4A4C-8F45-205C6DADD618}" type="presOf" srcId="{9108BE44-58BE-4C97-A6B8-BCFFDF0BEC53}" destId="{47827E46-2CAD-4092-8F97-387AB7269697}" srcOrd="0" destOrd="0" presId="urn:microsoft.com/office/officeart/2005/8/layout/process3"/>
    <dgm:cxn modelId="{041ED894-7FCB-41EB-91B2-83C6B9DFCDC7}" type="presOf" srcId="{073C977D-FE2B-488C-BCCF-792221A1D784}" destId="{47827E46-2CAD-4092-8F97-387AB7269697}" srcOrd="0" destOrd="1" presId="urn:microsoft.com/office/officeart/2005/8/layout/process3"/>
    <dgm:cxn modelId="{D60641A2-2EF9-4483-9C6B-B08EAB664533}" type="presOf" srcId="{69850D44-D6D8-4B13-92A7-1A6C04A0C907}" destId="{489F7164-5567-4736-B603-B79378FE3239}" srcOrd="1" destOrd="0" presId="urn:microsoft.com/office/officeart/2005/8/layout/process3"/>
    <dgm:cxn modelId="{7B4D5C1C-95C3-4B85-AB4E-01DEFADB8806}" type="presOf" srcId="{10B8999F-13D9-49AA-9022-38EAF19CB8F2}" destId="{E5E2AEF3-50FF-453B-96C6-0328BEAA71AA}" srcOrd="1" destOrd="0" presId="urn:microsoft.com/office/officeart/2005/8/layout/process3"/>
    <dgm:cxn modelId="{858CCCFC-1BF5-497A-88E2-76F30E092D17}" type="presOf" srcId="{62D9B008-895B-4449-BE40-210DF0D470A3}" destId="{AF6B951E-924C-4E4A-ACFC-BB5E03F2DB1E}" srcOrd="0" destOrd="1" presId="urn:microsoft.com/office/officeart/2005/8/layout/process3"/>
    <dgm:cxn modelId="{FC25038C-F055-40F6-A4E1-68E9F30A6374}" type="presOf" srcId="{0057D04B-CC86-41BA-84ED-E1E6FE98FC05}" destId="{9A68BA98-6343-4147-BEBC-EFE3FC8334D3}" srcOrd="0" destOrd="0" presId="urn:microsoft.com/office/officeart/2005/8/layout/process3"/>
    <dgm:cxn modelId="{D65EC552-8341-4AA0-8B5A-60D3B4C38F9C}" type="presOf" srcId="{69850D44-D6D8-4B13-92A7-1A6C04A0C907}" destId="{98BEAFF5-4CDA-4527-97ED-FE5E4DF46A2F}" srcOrd="0" destOrd="0" presId="urn:microsoft.com/office/officeart/2005/8/layout/process3"/>
    <dgm:cxn modelId="{4A4E010D-F81B-4005-8596-20468BF1CF9C}" srcId="{3FC87756-0323-4569-A700-20F7D45A5628}" destId="{10B8999F-13D9-49AA-9022-38EAF19CB8F2}" srcOrd="0" destOrd="0" parTransId="{C3A80185-4DE0-4F0B-8147-4B7F396693D0}" sibTransId="{0057D04B-CC86-41BA-84ED-E1E6FE98FC05}"/>
    <dgm:cxn modelId="{F16710A4-1629-464E-A756-ADA46EE878F9}" type="presOf" srcId="{10B8999F-13D9-49AA-9022-38EAF19CB8F2}" destId="{0FDD70CA-A411-40EA-B7EF-8B1EC8ED111C}" srcOrd="0" destOrd="0" presId="urn:microsoft.com/office/officeart/2005/8/layout/process3"/>
    <dgm:cxn modelId="{9A36E734-918C-4AFF-8A5A-A6798908E42A}" srcId="{10B8999F-13D9-49AA-9022-38EAF19CB8F2}" destId="{9108BE44-58BE-4C97-A6B8-BCFFDF0BEC53}" srcOrd="0" destOrd="0" parTransId="{EDDBA4D4-5660-43B3-BCD5-FDFA0A4C5719}" sibTransId="{2E798EBE-8637-4A10-BDA5-EBC2E8EC8088}"/>
    <dgm:cxn modelId="{EB095724-B436-4855-86AB-33FC34DC0ABD}" type="presOf" srcId="{3FC87756-0323-4569-A700-20F7D45A5628}" destId="{D4E75A50-DCB2-409F-A8D3-E976BD2A98AD}" srcOrd="0" destOrd="0" presId="urn:microsoft.com/office/officeart/2005/8/layout/process3"/>
    <dgm:cxn modelId="{70C3C6CF-3848-4F0C-877D-13832133F033}" srcId="{69850D44-D6D8-4B13-92A7-1A6C04A0C907}" destId="{62D9B008-895B-4449-BE40-210DF0D470A3}" srcOrd="1" destOrd="0" parTransId="{A36511F4-7F2C-4959-94F0-F3412F39BDED}" sibTransId="{4F680264-EBDD-40A6-A650-516C5DC2588C}"/>
    <dgm:cxn modelId="{4348A9F0-CFFE-4792-897E-34628689FCB0}" srcId="{10B8999F-13D9-49AA-9022-38EAF19CB8F2}" destId="{073C977D-FE2B-488C-BCCF-792221A1D784}" srcOrd="1" destOrd="0" parTransId="{3056C88E-79F9-4302-9B6F-82A002C2A251}" sibTransId="{EF78C423-B6BC-4FD1-80D4-FD1C558ED8B0}"/>
    <dgm:cxn modelId="{831D3382-12C0-47D6-AC4D-CE40A6A6914A}" srcId="{3FC87756-0323-4569-A700-20F7D45A5628}" destId="{69850D44-D6D8-4B13-92A7-1A6C04A0C907}" srcOrd="1" destOrd="0" parTransId="{FBA4B6AE-339D-4427-BE3F-3E66F534F12A}" sibTransId="{EB833955-6F83-4A09-97C4-47316BD90C08}"/>
    <dgm:cxn modelId="{4F42E946-26B8-4CD3-904D-BC23968035D1}" type="presParOf" srcId="{D4E75A50-DCB2-409F-A8D3-E976BD2A98AD}" destId="{6BDCEE80-8C9B-44A3-B50A-8FD93439EBF5}" srcOrd="0" destOrd="0" presId="urn:microsoft.com/office/officeart/2005/8/layout/process3"/>
    <dgm:cxn modelId="{2FF4DFC2-2CB4-4DB1-9849-CD99C6406623}" type="presParOf" srcId="{6BDCEE80-8C9B-44A3-B50A-8FD93439EBF5}" destId="{0FDD70CA-A411-40EA-B7EF-8B1EC8ED111C}" srcOrd="0" destOrd="0" presId="urn:microsoft.com/office/officeart/2005/8/layout/process3"/>
    <dgm:cxn modelId="{1A4B955A-BEDD-440B-8A93-6964C31BC825}" type="presParOf" srcId="{6BDCEE80-8C9B-44A3-B50A-8FD93439EBF5}" destId="{E5E2AEF3-50FF-453B-96C6-0328BEAA71AA}" srcOrd="1" destOrd="0" presId="urn:microsoft.com/office/officeart/2005/8/layout/process3"/>
    <dgm:cxn modelId="{5D2CA1B2-B1ED-4E59-9BDD-72363361D5C6}" type="presParOf" srcId="{6BDCEE80-8C9B-44A3-B50A-8FD93439EBF5}" destId="{47827E46-2CAD-4092-8F97-387AB7269697}" srcOrd="2" destOrd="0" presId="urn:microsoft.com/office/officeart/2005/8/layout/process3"/>
    <dgm:cxn modelId="{2DA5CACA-CBE3-436E-AD32-8BA1E724FCE6}" type="presParOf" srcId="{D4E75A50-DCB2-409F-A8D3-E976BD2A98AD}" destId="{9A68BA98-6343-4147-BEBC-EFE3FC8334D3}" srcOrd="1" destOrd="0" presId="urn:microsoft.com/office/officeart/2005/8/layout/process3"/>
    <dgm:cxn modelId="{6004394D-1B14-42D7-BE74-A349801039C8}" type="presParOf" srcId="{9A68BA98-6343-4147-BEBC-EFE3FC8334D3}" destId="{71C7B018-3B8E-4FEE-A62F-81ED139515F8}" srcOrd="0" destOrd="0" presId="urn:microsoft.com/office/officeart/2005/8/layout/process3"/>
    <dgm:cxn modelId="{3A126847-104B-4EC1-944D-008123FAFC5C}" type="presParOf" srcId="{D4E75A50-DCB2-409F-A8D3-E976BD2A98AD}" destId="{3FE30C21-4AF7-46FD-A55B-AA1B8E634A28}" srcOrd="2" destOrd="0" presId="urn:microsoft.com/office/officeart/2005/8/layout/process3"/>
    <dgm:cxn modelId="{AF962D0B-56FA-4C05-A09B-E1C5CF3C32C1}" type="presParOf" srcId="{3FE30C21-4AF7-46FD-A55B-AA1B8E634A28}" destId="{98BEAFF5-4CDA-4527-97ED-FE5E4DF46A2F}" srcOrd="0" destOrd="0" presId="urn:microsoft.com/office/officeart/2005/8/layout/process3"/>
    <dgm:cxn modelId="{35C3D334-3377-4ADD-8272-5B709F6A9813}" type="presParOf" srcId="{3FE30C21-4AF7-46FD-A55B-AA1B8E634A28}" destId="{489F7164-5567-4736-B603-B79378FE3239}" srcOrd="1" destOrd="0" presId="urn:microsoft.com/office/officeart/2005/8/layout/process3"/>
    <dgm:cxn modelId="{D0B26B36-3A46-4922-A331-811CB2E18312}" type="presParOf" srcId="{3FE30C21-4AF7-46FD-A55B-AA1B8E634A28}" destId="{AF6B951E-924C-4E4A-ACFC-BB5E03F2DB1E}"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FC87756-0323-4569-A700-20F7D45A5628}"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zh-CN" altLang="en-US"/>
        </a:p>
      </dgm:t>
    </dgm:pt>
    <dgm:pt modelId="{10B8999F-13D9-49AA-9022-38EAF19CB8F2}">
      <dgm:prSet phldrT="[文本]"/>
      <dgm:spPr>
        <a:solidFill>
          <a:srgbClr val="3D60A1"/>
        </a:solidFill>
      </dgm:spPr>
      <dgm:t>
        <a:bodyPr/>
        <a:lstStyle/>
        <a:p>
          <a:r>
            <a:rPr lang="zh-CN" altLang="en-US" dirty="0" smtClean="0">
              <a:latin typeface="微软雅黑" panose="020B0503020204020204" pitchFamily="34" charset="-122"/>
              <a:ea typeface="微软雅黑" panose="020B0503020204020204" pitchFamily="34" charset="-122"/>
            </a:rPr>
            <a:t>第一阶段：深圳盐田港进口集装箱货物测试性研究</a:t>
          </a:r>
          <a:endParaRPr lang="zh-CN" altLang="en-US" dirty="0">
            <a:latin typeface="微软雅黑" panose="020B0503020204020204" pitchFamily="34" charset="-122"/>
            <a:ea typeface="微软雅黑" panose="020B0503020204020204" pitchFamily="34" charset="-122"/>
          </a:endParaRPr>
        </a:p>
      </dgm:t>
    </dgm:pt>
    <dgm:pt modelId="{C3A80185-4DE0-4F0B-8147-4B7F396693D0}" type="parTrans" cxnId="{4A4E010D-F81B-4005-8596-20468BF1CF9C}">
      <dgm:prSet/>
      <dgm:spPr/>
      <dgm:t>
        <a:bodyPr/>
        <a:lstStyle/>
        <a:p>
          <a:endParaRPr lang="zh-CN" altLang="en-US">
            <a:latin typeface="微软雅黑" panose="020B0503020204020204" pitchFamily="34" charset="-122"/>
            <a:ea typeface="微软雅黑" panose="020B0503020204020204" pitchFamily="34" charset="-122"/>
          </a:endParaRPr>
        </a:p>
      </dgm:t>
    </dgm:pt>
    <dgm:pt modelId="{0057D04B-CC86-41BA-84ED-E1E6FE98FC05}" type="sibTrans" cxnId="{4A4E010D-F81B-4005-8596-20468BF1CF9C}">
      <dgm:prSet/>
      <dgm:spPr/>
      <dgm:t>
        <a:bodyPr/>
        <a:lstStyle/>
        <a:p>
          <a:endParaRPr lang="zh-CN" altLang="en-US">
            <a:latin typeface="微软雅黑" panose="020B0503020204020204" pitchFamily="34" charset="-122"/>
            <a:ea typeface="微软雅黑" panose="020B0503020204020204" pitchFamily="34" charset="-122"/>
          </a:endParaRPr>
        </a:p>
      </dgm:t>
    </dgm:pt>
    <dgm:pt modelId="{9108BE44-58BE-4C97-A6B8-BCFFDF0BEC53}">
      <dgm:prSet phldrT="[文本]"/>
      <dgm:spPr/>
      <dgm:t>
        <a:bodyPr/>
        <a:lstStyle/>
        <a:p>
          <a:r>
            <a:rPr lang="en-US" altLang="zh-CN" dirty="0" smtClean="0">
              <a:solidFill>
                <a:srgbClr val="1F9576"/>
              </a:solidFill>
              <a:latin typeface="微软雅黑" panose="020B0503020204020204" pitchFamily="34" charset="-122"/>
              <a:ea typeface="微软雅黑" panose="020B0503020204020204" pitchFamily="34" charset="-122"/>
            </a:rPr>
            <a:t>2015</a:t>
          </a:r>
          <a:r>
            <a:rPr lang="zh-CN" altLang="en-US" dirty="0" smtClean="0">
              <a:solidFill>
                <a:srgbClr val="1F9576"/>
              </a:solidFill>
              <a:latin typeface="微软雅黑" panose="020B0503020204020204" pitchFamily="34" charset="-122"/>
              <a:ea typeface="微软雅黑" panose="020B0503020204020204" pitchFamily="34" charset="-122"/>
            </a:rPr>
            <a:t>年</a:t>
          </a:r>
          <a:r>
            <a:rPr lang="en-US" altLang="zh-CN" dirty="0" smtClean="0">
              <a:solidFill>
                <a:srgbClr val="1F9576"/>
              </a:solidFill>
              <a:latin typeface="微软雅黑" panose="020B0503020204020204" pitchFamily="34" charset="-122"/>
              <a:ea typeface="微软雅黑" panose="020B0503020204020204" pitchFamily="34" charset="-122"/>
            </a:rPr>
            <a:t>10</a:t>
          </a:r>
          <a:r>
            <a:rPr lang="zh-CN" altLang="en-US" dirty="0" smtClean="0">
              <a:solidFill>
                <a:srgbClr val="1F9576"/>
              </a:solidFill>
              <a:latin typeface="微软雅黑" panose="020B0503020204020204" pitchFamily="34" charset="-122"/>
              <a:ea typeface="微软雅黑" panose="020B0503020204020204" pitchFamily="34" charset="-122"/>
            </a:rPr>
            <a:t>月</a:t>
          </a:r>
          <a:r>
            <a:rPr lang="en-US" altLang="zh-CN" dirty="0" smtClean="0">
              <a:solidFill>
                <a:srgbClr val="1F9576"/>
              </a:solidFill>
              <a:latin typeface="微软雅黑" panose="020B0503020204020204" pitchFamily="34" charset="-122"/>
              <a:ea typeface="微软雅黑" panose="020B0503020204020204" pitchFamily="34" charset="-122"/>
            </a:rPr>
            <a:t>-11</a:t>
          </a:r>
          <a:r>
            <a:rPr lang="zh-CN" altLang="en-US" dirty="0" smtClean="0">
              <a:solidFill>
                <a:srgbClr val="1F9576"/>
              </a:solidFill>
              <a:latin typeface="微软雅黑" panose="020B0503020204020204" pitchFamily="34" charset="-122"/>
              <a:ea typeface="微软雅黑" panose="020B0503020204020204" pitchFamily="34" charset="-122"/>
            </a:rPr>
            <a:t>月：工具的研发</a:t>
          </a:r>
          <a:endParaRPr lang="zh-CN" altLang="en-US" dirty="0">
            <a:solidFill>
              <a:srgbClr val="1F9576"/>
            </a:solidFill>
            <a:latin typeface="微软雅黑" panose="020B0503020204020204" pitchFamily="34" charset="-122"/>
            <a:ea typeface="微软雅黑" panose="020B0503020204020204" pitchFamily="34" charset="-122"/>
          </a:endParaRPr>
        </a:p>
      </dgm:t>
    </dgm:pt>
    <dgm:pt modelId="{EDDBA4D4-5660-43B3-BCD5-FDFA0A4C5719}" type="parTrans" cxnId="{9A36E734-918C-4AFF-8A5A-A6798908E42A}">
      <dgm:prSet/>
      <dgm:spPr/>
      <dgm:t>
        <a:bodyPr/>
        <a:lstStyle/>
        <a:p>
          <a:endParaRPr lang="zh-CN" altLang="en-US">
            <a:latin typeface="微软雅黑" panose="020B0503020204020204" pitchFamily="34" charset="-122"/>
            <a:ea typeface="微软雅黑" panose="020B0503020204020204" pitchFamily="34" charset="-122"/>
          </a:endParaRPr>
        </a:p>
      </dgm:t>
    </dgm:pt>
    <dgm:pt modelId="{2E798EBE-8637-4A10-BDA5-EBC2E8EC8088}" type="sibTrans" cxnId="{9A36E734-918C-4AFF-8A5A-A6798908E42A}">
      <dgm:prSet/>
      <dgm:spPr/>
      <dgm:t>
        <a:bodyPr/>
        <a:lstStyle/>
        <a:p>
          <a:endParaRPr lang="zh-CN" altLang="en-US">
            <a:latin typeface="微软雅黑" panose="020B0503020204020204" pitchFamily="34" charset="-122"/>
            <a:ea typeface="微软雅黑" panose="020B0503020204020204" pitchFamily="34" charset="-122"/>
          </a:endParaRPr>
        </a:p>
      </dgm:t>
    </dgm:pt>
    <dgm:pt modelId="{69850D44-D6D8-4B13-92A7-1A6C04A0C907}">
      <dgm:prSet phldrT="[文本]"/>
      <dgm:spPr>
        <a:solidFill>
          <a:srgbClr val="3D60A1"/>
        </a:solidFill>
      </dgm:spPr>
      <dgm:t>
        <a:bodyPr/>
        <a:lstStyle/>
        <a:p>
          <a:r>
            <a:rPr lang="zh-CN" altLang="en-US" dirty="0" smtClean="0">
              <a:latin typeface="微软雅黑" panose="020B0503020204020204" pitchFamily="34" charset="-122"/>
              <a:ea typeface="微软雅黑" panose="020B0503020204020204" pitchFamily="34" charset="-122"/>
            </a:rPr>
            <a:t>第二阶段：针对其他口岸不同类别进出口货物的通关成本研究</a:t>
          </a:r>
          <a:endParaRPr lang="zh-CN" altLang="en-US" dirty="0">
            <a:latin typeface="微软雅黑" panose="020B0503020204020204" pitchFamily="34" charset="-122"/>
            <a:ea typeface="微软雅黑" panose="020B0503020204020204" pitchFamily="34" charset="-122"/>
          </a:endParaRPr>
        </a:p>
      </dgm:t>
    </dgm:pt>
    <dgm:pt modelId="{FBA4B6AE-339D-4427-BE3F-3E66F534F12A}" type="parTrans" cxnId="{831D3382-12C0-47D6-AC4D-CE40A6A6914A}">
      <dgm:prSet/>
      <dgm:spPr/>
      <dgm:t>
        <a:bodyPr/>
        <a:lstStyle/>
        <a:p>
          <a:endParaRPr lang="zh-CN" altLang="en-US">
            <a:latin typeface="微软雅黑" panose="020B0503020204020204" pitchFamily="34" charset="-122"/>
            <a:ea typeface="微软雅黑" panose="020B0503020204020204" pitchFamily="34" charset="-122"/>
          </a:endParaRPr>
        </a:p>
      </dgm:t>
    </dgm:pt>
    <dgm:pt modelId="{EB833955-6F83-4A09-97C4-47316BD90C08}" type="sibTrans" cxnId="{831D3382-12C0-47D6-AC4D-CE40A6A6914A}">
      <dgm:prSet/>
      <dgm:spPr/>
      <dgm:t>
        <a:bodyPr/>
        <a:lstStyle/>
        <a:p>
          <a:endParaRPr lang="zh-CN" altLang="en-US">
            <a:latin typeface="微软雅黑" panose="020B0503020204020204" pitchFamily="34" charset="-122"/>
            <a:ea typeface="微软雅黑" panose="020B0503020204020204" pitchFamily="34" charset="-122"/>
          </a:endParaRPr>
        </a:p>
      </dgm:t>
    </dgm:pt>
    <dgm:pt modelId="{A726CC31-A5B7-428C-A983-D850ADCDCAE7}">
      <dgm:prSet phldrT="[文本]"/>
      <dgm:spPr/>
      <dgm:t>
        <a:bodyPr/>
        <a:lstStyle/>
        <a:p>
          <a:r>
            <a:rPr lang="en-US" altLang="zh-CN" dirty="0" smtClean="0">
              <a:solidFill>
                <a:srgbClr val="C00000"/>
              </a:solidFill>
              <a:latin typeface="微软雅黑" panose="020B0503020204020204" pitchFamily="34" charset="-122"/>
              <a:ea typeface="微软雅黑" panose="020B0503020204020204" pitchFamily="34" charset="-122"/>
            </a:rPr>
            <a:t>2016</a:t>
          </a:r>
          <a:r>
            <a:rPr lang="zh-CN" altLang="en-US" dirty="0" smtClean="0">
              <a:solidFill>
                <a:srgbClr val="C00000"/>
              </a:solidFill>
              <a:latin typeface="微软雅黑" panose="020B0503020204020204" pitchFamily="34" charset="-122"/>
              <a:ea typeface="微软雅黑" panose="020B0503020204020204" pitchFamily="34" charset="-122"/>
            </a:rPr>
            <a:t>年</a:t>
          </a:r>
          <a:r>
            <a:rPr lang="en-US" altLang="zh-CN" dirty="0" smtClean="0">
              <a:solidFill>
                <a:srgbClr val="C00000"/>
              </a:solidFill>
              <a:latin typeface="微软雅黑" panose="020B0503020204020204" pitchFamily="34" charset="-122"/>
              <a:ea typeface="微软雅黑" panose="020B0503020204020204" pitchFamily="34" charset="-122"/>
            </a:rPr>
            <a:t>5</a:t>
          </a:r>
          <a:r>
            <a:rPr lang="zh-CN" altLang="en-US" dirty="0" smtClean="0">
              <a:solidFill>
                <a:srgbClr val="C00000"/>
              </a:solidFill>
              <a:latin typeface="微软雅黑" panose="020B0503020204020204" pitchFamily="34" charset="-122"/>
              <a:ea typeface="微软雅黑" panose="020B0503020204020204" pitchFamily="34" charset="-122"/>
            </a:rPr>
            <a:t>月</a:t>
          </a:r>
          <a:r>
            <a:rPr lang="en-US" altLang="zh-CN" dirty="0" smtClean="0">
              <a:solidFill>
                <a:srgbClr val="C00000"/>
              </a:solidFill>
              <a:latin typeface="微软雅黑" panose="020B0503020204020204" pitchFamily="34" charset="-122"/>
              <a:ea typeface="微软雅黑" panose="020B0503020204020204" pitchFamily="34" charset="-122"/>
            </a:rPr>
            <a:t>-6</a:t>
          </a:r>
          <a:r>
            <a:rPr lang="zh-CN" altLang="en-US" dirty="0" smtClean="0">
              <a:solidFill>
                <a:srgbClr val="C00000"/>
              </a:solidFill>
              <a:latin typeface="微软雅黑" panose="020B0503020204020204" pitchFamily="34" charset="-122"/>
              <a:ea typeface="微软雅黑" panose="020B0503020204020204" pitchFamily="34" charset="-122"/>
            </a:rPr>
            <a:t>月</a:t>
          </a:r>
          <a:r>
            <a:rPr lang="zh-CN" altLang="en-US" dirty="0" smtClean="0">
              <a:solidFill>
                <a:srgbClr val="C00000"/>
              </a:solidFill>
              <a:latin typeface="微软雅黑" panose="020B0503020204020204" pitchFamily="34" charset="-122"/>
              <a:ea typeface="微软雅黑" panose="020B0503020204020204" pitchFamily="34" charset="-122"/>
            </a:rPr>
            <a:t>：合作伙伴的沟通，工具的调试与修改</a:t>
          </a:r>
          <a:endParaRPr lang="zh-CN" altLang="en-US" dirty="0">
            <a:solidFill>
              <a:srgbClr val="C00000"/>
            </a:solidFill>
            <a:latin typeface="微软雅黑" panose="020B0503020204020204" pitchFamily="34" charset="-122"/>
            <a:ea typeface="微软雅黑" panose="020B0503020204020204" pitchFamily="34" charset="-122"/>
          </a:endParaRPr>
        </a:p>
      </dgm:t>
    </dgm:pt>
    <dgm:pt modelId="{FD522008-BB64-49FC-840B-E7C073AF8782}" type="parTrans" cxnId="{C4FE6CD1-93D5-4B31-B1A1-E207E1AFCA77}">
      <dgm:prSet/>
      <dgm:spPr/>
      <dgm:t>
        <a:bodyPr/>
        <a:lstStyle/>
        <a:p>
          <a:endParaRPr lang="zh-CN" altLang="en-US">
            <a:latin typeface="微软雅黑" panose="020B0503020204020204" pitchFamily="34" charset="-122"/>
            <a:ea typeface="微软雅黑" panose="020B0503020204020204" pitchFamily="34" charset="-122"/>
          </a:endParaRPr>
        </a:p>
      </dgm:t>
    </dgm:pt>
    <dgm:pt modelId="{45A88917-AD86-45E2-B208-8222B7F69036}" type="sibTrans" cxnId="{C4FE6CD1-93D5-4B31-B1A1-E207E1AFCA77}">
      <dgm:prSet/>
      <dgm:spPr/>
      <dgm:t>
        <a:bodyPr/>
        <a:lstStyle/>
        <a:p>
          <a:endParaRPr lang="zh-CN" altLang="en-US">
            <a:latin typeface="微软雅黑" panose="020B0503020204020204" pitchFamily="34" charset="-122"/>
            <a:ea typeface="微软雅黑" panose="020B0503020204020204" pitchFamily="34" charset="-122"/>
          </a:endParaRPr>
        </a:p>
      </dgm:t>
    </dgm:pt>
    <dgm:pt modelId="{9C95AEFC-8B8B-4AFC-BE85-30A634355F99}">
      <dgm:prSet phldrT="[文本]"/>
      <dgm:spPr/>
      <dgm:t>
        <a:bodyPr/>
        <a:lstStyle/>
        <a:p>
          <a:endParaRPr lang="zh-CN" altLang="en-US" dirty="0">
            <a:latin typeface="微软雅黑" panose="020B0503020204020204" pitchFamily="34" charset="-122"/>
            <a:ea typeface="微软雅黑" panose="020B0503020204020204" pitchFamily="34" charset="-122"/>
          </a:endParaRPr>
        </a:p>
      </dgm:t>
    </dgm:pt>
    <dgm:pt modelId="{17E99AC8-E9C5-4858-84A9-F8A90F86CEF2}" type="parTrans" cxnId="{D042427A-881F-4A40-9D37-0DE670649685}">
      <dgm:prSet/>
      <dgm:spPr/>
      <dgm:t>
        <a:bodyPr/>
        <a:lstStyle/>
        <a:p>
          <a:endParaRPr lang="zh-CN" altLang="en-US">
            <a:latin typeface="微软雅黑" panose="020B0503020204020204" pitchFamily="34" charset="-122"/>
            <a:ea typeface="微软雅黑" panose="020B0503020204020204" pitchFamily="34" charset="-122"/>
          </a:endParaRPr>
        </a:p>
      </dgm:t>
    </dgm:pt>
    <dgm:pt modelId="{8475B489-49AA-4307-86C9-9255DB1289A8}" type="sibTrans" cxnId="{D042427A-881F-4A40-9D37-0DE670649685}">
      <dgm:prSet/>
      <dgm:spPr/>
      <dgm:t>
        <a:bodyPr/>
        <a:lstStyle/>
        <a:p>
          <a:endParaRPr lang="zh-CN" altLang="en-US">
            <a:latin typeface="微软雅黑" panose="020B0503020204020204" pitchFamily="34" charset="-122"/>
            <a:ea typeface="微软雅黑" panose="020B0503020204020204" pitchFamily="34" charset="-122"/>
          </a:endParaRPr>
        </a:p>
      </dgm:t>
    </dgm:pt>
    <dgm:pt modelId="{62D9B008-895B-4449-BE40-210DF0D470A3}">
      <dgm:prSet phldrT="[文本]"/>
      <dgm:spPr/>
      <dgm:t>
        <a:bodyPr/>
        <a:lstStyle/>
        <a:p>
          <a:r>
            <a:rPr lang="en-US" altLang="zh-CN" dirty="0" smtClean="0">
              <a:solidFill>
                <a:srgbClr val="C00000"/>
              </a:solidFill>
              <a:latin typeface="微软雅黑" panose="020B0503020204020204" pitchFamily="34" charset="-122"/>
              <a:ea typeface="微软雅黑" panose="020B0503020204020204" pitchFamily="34" charset="-122"/>
            </a:rPr>
            <a:t>2016</a:t>
          </a:r>
          <a:r>
            <a:rPr lang="zh-CN" altLang="en-US" dirty="0" smtClean="0">
              <a:solidFill>
                <a:srgbClr val="C00000"/>
              </a:solidFill>
              <a:latin typeface="微软雅黑" panose="020B0503020204020204" pitchFamily="34" charset="-122"/>
              <a:ea typeface="微软雅黑" panose="020B0503020204020204" pitchFamily="34" charset="-122"/>
            </a:rPr>
            <a:t>年</a:t>
          </a:r>
          <a:r>
            <a:rPr lang="en-US" altLang="zh-CN" dirty="0" smtClean="0">
              <a:solidFill>
                <a:srgbClr val="C00000"/>
              </a:solidFill>
              <a:latin typeface="微软雅黑" panose="020B0503020204020204" pitchFamily="34" charset="-122"/>
              <a:ea typeface="微软雅黑" panose="020B0503020204020204" pitchFamily="34" charset="-122"/>
            </a:rPr>
            <a:t>6</a:t>
          </a:r>
          <a:r>
            <a:rPr lang="zh-CN" altLang="en-US" dirty="0" smtClean="0">
              <a:solidFill>
                <a:srgbClr val="C00000"/>
              </a:solidFill>
              <a:latin typeface="微软雅黑" panose="020B0503020204020204" pitchFamily="34" charset="-122"/>
              <a:ea typeface="微软雅黑" panose="020B0503020204020204" pitchFamily="34" charset="-122"/>
            </a:rPr>
            <a:t>月</a:t>
          </a:r>
          <a:r>
            <a:rPr lang="en-US" altLang="zh-CN" dirty="0" smtClean="0">
              <a:solidFill>
                <a:srgbClr val="C00000"/>
              </a:solidFill>
              <a:latin typeface="微软雅黑" panose="020B0503020204020204" pitchFamily="34" charset="-122"/>
              <a:ea typeface="微软雅黑" panose="020B0503020204020204" pitchFamily="34" charset="-122"/>
            </a:rPr>
            <a:t>-2016</a:t>
          </a:r>
          <a:r>
            <a:rPr lang="zh-CN" altLang="en-US" dirty="0" smtClean="0">
              <a:solidFill>
                <a:srgbClr val="C00000"/>
              </a:solidFill>
              <a:latin typeface="微软雅黑" panose="020B0503020204020204" pitchFamily="34" charset="-122"/>
              <a:ea typeface="微软雅黑" panose="020B0503020204020204" pitchFamily="34" charset="-122"/>
            </a:rPr>
            <a:t>年</a:t>
          </a:r>
          <a:r>
            <a:rPr lang="en-US" altLang="zh-CN" dirty="0" smtClean="0">
              <a:solidFill>
                <a:srgbClr val="C00000"/>
              </a:solidFill>
              <a:latin typeface="微软雅黑" panose="020B0503020204020204" pitchFamily="34" charset="-122"/>
              <a:ea typeface="微软雅黑" panose="020B0503020204020204" pitchFamily="34" charset="-122"/>
            </a:rPr>
            <a:t>8</a:t>
          </a:r>
          <a:r>
            <a:rPr lang="zh-CN" altLang="en-US" dirty="0" smtClean="0">
              <a:solidFill>
                <a:srgbClr val="C00000"/>
              </a:solidFill>
              <a:latin typeface="微软雅黑" panose="020B0503020204020204" pitchFamily="34" charset="-122"/>
              <a:ea typeface="微软雅黑" panose="020B0503020204020204" pitchFamily="34" charset="-122"/>
            </a:rPr>
            <a:t>月</a:t>
          </a:r>
          <a:r>
            <a:rPr lang="zh-CN" altLang="en-US" dirty="0" smtClean="0">
              <a:solidFill>
                <a:srgbClr val="C00000"/>
              </a:solidFill>
              <a:latin typeface="微软雅黑" panose="020B0503020204020204" pitchFamily="34" charset="-122"/>
              <a:ea typeface="微软雅黑" panose="020B0503020204020204" pitchFamily="34" charset="-122"/>
            </a:rPr>
            <a:t>：数据搜集、统计分析及报告撰写</a:t>
          </a:r>
          <a:endParaRPr lang="zh-CN" altLang="en-US" dirty="0">
            <a:solidFill>
              <a:srgbClr val="C00000"/>
            </a:solidFill>
            <a:latin typeface="微软雅黑" panose="020B0503020204020204" pitchFamily="34" charset="-122"/>
            <a:ea typeface="微软雅黑" panose="020B0503020204020204" pitchFamily="34" charset="-122"/>
          </a:endParaRPr>
        </a:p>
      </dgm:t>
    </dgm:pt>
    <dgm:pt modelId="{A36511F4-7F2C-4959-94F0-F3412F39BDED}" type="parTrans" cxnId="{70C3C6CF-3848-4F0C-877D-13832133F033}">
      <dgm:prSet/>
      <dgm:spPr/>
      <dgm:t>
        <a:bodyPr/>
        <a:lstStyle/>
        <a:p>
          <a:endParaRPr lang="zh-CN" altLang="en-US">
            <a:latin typeface="微软雅黑" panose="020B0503020204020204" pitchFamily="34" charset="-122"/>
            <a:ea typeface="微软雅黑" panose="020B0503020204020204" pitchFamily="34" charset="-122"/>
          </a:endParaRPr>
        </a:p>
      </dgm:t>
    </dgm:pt>
    <dgm:pt modelId="{4F680264-EBDD-40A6-A650-516C5DC2588C}" type="sibTrans" cxnId="{70C3C6CF-3848-4F0C-877D-13832133F033}">
      <dgm:prSet/>
      <dgm:spPr/>
      <dgm:t>
        <a:bodyPr/>
        <a:lstStyle/>
        <a:p>
          <a:endParaRPr lang="zh-CN" altLang="en-US">
            <a:latin typeface="微软雅黑" panose="020B0503020204020204" pitchFamily="34" charset="-122"/>
            <a:ea typeface="微软雅黑" panose="020B0503020204020204" pitchFamily="34" charset="-122"/>
          </a:endParaRPr>
        </a:p>
      </dgm:t>
    </dgm:pt>
    <dgm:pt modelId="{0F695CF8-B394-46FB-8E0E-8940DACBD46D}">
      <dgm:prSet phldrT="[文本]"/>
      <dgm:spPr/>
      <dgm:t>
        <a:bodyPr/>
        <a:lstStyle/>
        <a:p>
          <a:r>
            <a:rPr lang="en-US" altLang="zh-CN" dirty="0" smtClean="0">
              <a:solidFill>
                <a:srgbClr val="EDAB05"/>
              </a:solidFill>
              <a:latin typeface="微软雅黑" panose="020B0503020204020204" pitchFamily="34" charset="-122"/>
              <a:ea typeface="微软雅黑" panose="020B0503020204020204" pitchFamily="34" charset="-122"/>
            </a:rPr>
            <a:t>2015</a:t>
          </a:r>
          <a:r>
            <a:rPr lang="zh-CN" altLang="en-US" dirty="0" smtClean="0">
              <a:solidFill>
                <a:srgbClr val="EDAB05"/>
              </a:solidFill>
              <a:latin typeface="微软雅黑" panose="020B0503020204020204" pitchFamily="34" charset="-122"/>
              <a:ea typeface="微软雅黑" panose="020B0503020204020204" pitchFamily="34" charset="-122"/>
            </a:rPr>
            <a:t>年</a:t>
          </a:r>
          <a:r>
            <a:rPr lang="en-US" altLang="zh-CN" dirty="0" smtClean="0">
              <a:solidFill>
                <a:srgbClr val="EDAB05"/>
              </a:solidFill>
              <a:latin typeface="微软雅黑" panose="020B0503020204020204" pitchFamily="34" charset="-122"/>
              <a:ea typeface="微软雅黑" panose="020B0503020204020204" pitchFamily="34" charset="-122"/>
            </a:rPr>
            <a:t>11</a:t>
          </a:r>
          <a:r>
            <a:rPr lang="zh-CN" altLang="en-US" dirty="0" smtClean="0">
              <a:solidFill>
                <a:srgbClr val="EDAB05"/>
              </a:solidFill>
              <a:latin typeface="微软雅黑" panose="020B0503020204020204" pitchFamily="34" charset="-122"/>
              <a:ea typeface="微软雅黑" panose="020B0503020204020204" pitchFamily="34" charset="-122"/>
            </a:rPr>
            <a:t>月</a:t>
          </a:r>
          <a:r>
            <a:rPr lang="en-US" altLang="zh-CN" dirty="0" smtClean="0">
              <a:solidFill>
                <a:srgbClr val="EDAB05"/>
              </a:solidFill>
              <a:latin typeface="微软雅黑" panose="020B0503020204020204" pitchFamily="34" charset="-122"/>
              <a:ea typeface="微软雅黑" panose="020B0503020204020204" pitchFamily="34" charset="-122"/>
            </a:rPr>
            <a:t>-2016</a:t>
          </a:r>
          <a:r>
            <a:rPr lang="zh-CN" altLang="en-US" dirty="0" smtClean="0">
              <a:solidFill>
                <a:srgbClr val="EDAB05"/>
              </a:solidFill>
              <a:latin typeface="微软雅黑" panose="020B0503020204020204" pitchFamily="34" charset="-122"/>
              <a:ea typeface="微软雅黑" panose="020B0503020204020204" pitchFamily="34" charset="-122"/>
            </a:rPr>
            <a:t>年</a:t>
          </a:r>
          <a:r>
            <a:rPr lang="en-US" altLang="zh-CN" dirty="0" smtClean="0">
              <a:solidFill>
                <a:srgbClr val="EDAB05"/>
              </a:solidFill>
              <a:latin typeface="微软雅黑" panose="020B0503020204020204" pitchFamily="34" charset="-122"/>
              <a:ea typeface="微软雅黑" panose="020B0503020204020204" pitchFamily="34" charset="-122"/>
            </a:rPr>
            <a:t>4</a:t>
          </a:r>
          <a:r>
            <a:rPr lang="zh-CN" altLang="en-US" dirty="0" smtClean="0">
              <a:solidFill>
                <a:srgbClr val="EDAB05"/>
              </a:solidFill>
              <a:latin typeface="微软雅黑" panose="020B0503020204020204" pitchFamily="34" charset="-122"/>
              <a:ea typeface="微软雅黑" panose="020B0503020204020204" pitchFamily="34" charset="-122"/>
            </a:rPr>
            <a:t>月</a:t>
          </a:r>
          <a:r>
            <a:rPr lang="zh-CN" altLang="en-US" dirty="0" smtClean="0">
              <a:solidFill>
                <a:srgbClr val="EDAB05"/>
              </a:solidFill>
              <a:latin typeface="微软雅黑" panose="020B0503020204020204" pitchFamily="34" charset="-122"/>
              <a:ea typeface="微软雅黑" panose="020B0503020204020204" pitchFamily="34" charset="-122"/>
            </a:rPr>
            <a:t>：工具调试、</a:t>
          </a:r>
          <a:r>
            <a:rPr lang="zh-CN" altLang="en-US" dirty="0" smtClean="0">
              <a:solidFill>
                <a:srgbClr val="C00000"/>
              </a:solidFill>
              <a:latin typeface="微软雅黑" panose="020B0503020204020204" pitchFamily="34" charset="-122"/>
              <a:ea typeface="微软雅黑" panose="020B0503020204020204" pitchFamily="34" charset="-122"/>
            </a:rPr>
            <a:t>数据搜集、统计分析、报告撰写</a:t>
          </a:r>
          <a:endParaRPr lang="zh-CN" altLang="en-US" dirty="0">
            <a:solidFill>
              <a:srgbClr val="C00000"/>
            </a:solidFill>
            <a:latin typeface="微软雅黑" panose="020B0503020204020204" pitchFamily="34" charset="-122"/>
            <a:ea typeface="微软雅黑" panose="020B0503020204020204" pitchFamily="34" charset="-122"/>
          </a:endParaRPr>
        </a:p>
      </dgm:t>
    </dgm:pt>
    <dgm:pt modelId="{A37FF8C8-D9C5-490E-8F5E-1DD476356C4F}" type="parTrans" cxnId="{AA9519C4-AF51-465B-B6C2-C12319A80210}">
      <dgm:prSet/>
      <dgm:spPr/>
      <dgm:t>
        <a:bodyPr/>
        <a:lstStyle/>
        <a:p>
          <a:endParaRPr lang="zh-CN" altLang="en-US"/>
        </a:p>
      </dgm:t>
    </dgm:pt>
    <dgm:pt modelId="{4865F101-195E-4B6D-BEF0-8A812E334E1D}" type="sibTrans" cxnId="{AA9519C4-AF51-465B-B6C2-C12319A80210}">
      <dgm:prSet/>
      <dgm:spPr/>
      <dgm:t>
        <a:bodyPr/>
        <a:lstStyle/>
        <a:p>
          <a:endParaRPr lang="zh-CN" altLang="en-US"/>
        </a:p>
      </dgm:t>
    </dgm:pt>
    <dgm:pt modelId="{D4E75A50-DCB2-409F-A8D3-E976BD2A98AD}" type="pres">
      <dgm:prSet presAssocID="{3FC87756-0323-4569-A700-20F7D45A5628}" presName="linearFlow" presStyleCnt="0">
        <dgm:presLayoutVars>
          <dgm:dir/>
          <dgm:animLvl val="lvl"/>
          <dgm:resizeHandles val="exact"/>
        </dgm:presLayoutVars>
      </dgm:prSet>
      <dgm:spPr/>
      <dgm:t>
        <a:bodyPr/>
        <a:lstStyle/>
        <a:p>
          <a:endParaRPr lang="zh-CN" altLang="en-US"/>
        </a:p>
      </dgm:t>
    </dgm:pt>
    <dgm:pt modelId="{6BDCEE80-8C9B-44A3-B50A-8FD93439EBF5}" type="pres">
      <dgm:prSet presAssocID="{10B8999F-13D9-49AA-9022-38EAF19CB8F2}" presName="composite" presStyleCnt="0"/>
      <dgm:spPr/>
    </dgm:pt>
    <dgm:pt modelId="{0FDD70CA-A411-40EA-B7EF-8B1EC8ED111C}" type="pres">
      <dgm:prSet presAssocID="{10B8999F-13D9-49AA-9022-38EAF19CB8F2}" presName="parTx" presStyleLbl="node1" presStyleIdx="0" presStyleCnt="2">
        <dgm:presLayoutVars>
          <dgm:chMax val="0"/>
          <dgm:chPref val="0"/>
          <dgm:bulletEnabled val="1"/>
        </dgm:presLayoutVars>
      </dgm:prSet>
      <dgm:spPr/>
      <dgm:t>
        <a:bodyPr/>
        <a:lstStyle/>
        <a:p>
          <a:endParaRPr lang="zh-CN" altLang="en-US"/>
        </a:p>
      </dgm:t>
    </dgm:pt>
    <dgm:pt modelId="{E5E2AEF3-50FF-453B-96C6-0328BEAA71AA}" type="pres">
      <dgm:prSet presAssocID="{10B8999F-13D9-49AA-9022-38EAF19CB8F2}" presName="parSh" presStyleLbl="node1" presStyleIdx="0" presStyleCnt="2"/>
      <dgm:spPr/>
      <dgm:t>
        <a:bodyPr/>
        <a:lstStyle/>
        <a:p>
          <a:endParaRPr lang="zh-CN" altLang="en-US"/>
        </a:p>
      </dgm:t>
    </dgm:pt>
    <dgm:pt modelId="{47827E46-2CAD-4092-8F97-387AB7269697}" type="pres">
      <dgm:prSet presAssocID="{10B8999F-13D9-49AA-9022-38EAF19CB8F2}" presName="desTx" presStyleLbl="fgAcc1" presStyleIdx="0" presStyleCnt="2">
        <dgm:presLayoutVars>
          <dgm:bulletEnabled val="1"/>
        </dgm:presLayoutVars>
      </dgm:prSet>
      <dgm:spPr/>
      <dgm:t>
        <a:bodyPr/>
        <a:lstStyle/>
        <a:p>
          <a:endParaRPr lang="zh-CN" altLang="en-US"/>
        </a:p>
      </dgm:t>
    </dgm:pt>
    <dgm:pt modelId="{9A68BA98-6343-4147-BEBC-EFE3FC8334D3}" type="pres">
      <dgm:prSet presAssocID="{0057D04B-CC86-41BA-84ED-E1E6FE98FC05}" presName="sibTrans" presStyleLbl="sibTrans2D1" presStyleIdx="0" presStyleCnt="1"/>
      <dgm:spPr/>
      <dgm:t>
        <a:bodyPr/>
        <a:lstStyle/>
        <a:p>
          <a:endParaRPr lang="zh-CN" altLang="en-US"/>
        </a:p>
      </dgm:t>
    </dgm:pt>
    <dgm:pt modelId="{71C7B018-3B8E-4FEE-A62F-81ED139515F8}" type="pres">
      <dgm:prSet presAssocID="{0057D04B-CC86-41BA-84ED-E1E6FE98FC05}" presName="connTx" presStyleLbl="sibTrans2D1" presStyleIdx="0" presStyleCnt="1"/>
      <dgm:spPr/>
      <dgm:t>
        <a:bodyPr/>
        <a:lstStyle/>
        <a:p>
          <a:endParaRPr lang="zh-CN" altLang="en-US"/>
        </a:p>
      </dgm:t>
    </dgm:pt>
    <dgm:pt modelId="{3FE30C21-4AF7-46FD-A55B-AA1B8E634A28}" type="pres">
      <dgm:prSet presAssocID="{69850D44-D6D8-4B13-92A7-1A6C04A0C907}" presName="composite" presStyleCnt="0"/>
      <dgm:spPr/>
    </dgm:pt>
    <dgm:pt modelId="{98BEAFF5-4CDA-4527-97ED-FE5E4DF46A2F}" type="pres">
      <dgm:prSet presAssocID="{69850D44-D6D8-4B13-92A7-1A6C04A0C907}" presName="parTx" presStyleLbl="node1" presStyleIdx="0" presStyleCnt="2">
        <dgm:presLayoutVars>
          <dgm:chMax val="0"/>
          <dgm:chPref val="0"/>
          <dgm:bulletEnabled val="1"/>
        </dgm:presLayoutVars>
      </dgm:prSet>
      <dgm:spPr/>
      <dgm:t>
        <a:bodyPr/>
        <a:lstStyle/>
        <a:p>
          <a:endParaRPr lang="zh-CN" altLang="en-US"/>
        </a:p>
      </dgm:t>
    </dgm:pt>
    <dgm:pt modelId="{489F7164-5567-4736-B603-B79378FE3239}" type="pres">
      <dgm:prSet presAssocID="{69850D44-D6D8-4B13-92A7-1A6C04A0C907}" presName="parSh" presStyleLbl="node1" presStyleIdx="1" presStyleCnt="2"/>
      <dgm:spPr/>
      <dgm:t>
        <a:bodyPr/>
        <a:lstStyle/>
        <a:p>
          <a:endParaRPr lang="zh-CN" altLang="en-US"/>
        </a:p>
      </dgm:t>
    </dgm:pt>
    <dgm:pt modelId="{AF6B951E-924C-4E4A-ACFC-BB5E03F2DB1E}" type="pres">
      <dgm:prSet presAssocID="{69850D44-D6D8-4B13-92A7-1A6C04A0C907}" presName="desTx" presStyleLbl="fgAcc1" presStyleIdx="1" presStyleCnt="2">
        <dgm:presLayoutVars>
          <dgm:bulletEnabled val="1"/>
        </dgm:presLayoutVars>
      </dgm:prSet>
      <dgm:spPr/>
      <dgm:t>
        <a:bodyPr/>
        <a:lstStyle/>
        <a:p>
          <a:endParaRPr lang="zh-CN" altLang="en-US"/>
        </a:p>
      </dgm:t>
    </dgm:pt>
  </dgm:ptLst>
  <dgm:cxnLst>
    <dgm:cxn modelId="{C4FE6CD1-93D5-4B31-B1A1-E207E1AFCA77}" srcId="{69850D44-D6D8-4B13-92A7-1A6C04A0C907}" destId="{A726CC31-A5B7-428C-A983-D850ADCDCAE7}" srcOrd="0" destOrd="0" parTransId="{FD522008-BB64-49FC-840B-E7C073AF8782}" sibTransId="{45A88917-AD86-45E2-B208-8222B7F69036}"/>
    <dgm:cxn modelId="{DE01247D-57A0-429F-B552-0DBC3CF281F9}" type="presOf" srcId="{62D9B008-895B-4449-BE40-210DF0D470A3}" destId="{AF6B951E-924C-4E4A-ACFC-BB5E03F2DB1E}" srcOrd="0" destOrd="1" presId="urn:microsoft.com/office/officeart/2005/8/layout/process3"/>
    <dgm:cxn modelId="{30962AAD-BA3F-4D45-9C39-E10C2AE35707}" type="presOf" srcId="{9C95AEFC-8B8B-4AFC-BE85-30A634355F99}" destId="{AF6B951E-924C-4E4A-ACFC-BB5E03F2DB1E}" srcOrd="0" destOrd="2" presId="urn:microsoft.com/office/officeart/2005/8/layout/process3"/>
    <dgm:cxn modelId="{9E7365C1-77BD-476F-AD82-22861EC6ACA4}" type="presOf" srcId="{9108BE44-58BE-4C97-A6B8-BCFFDF0BEC53}" destId="{47827E46-2CAD-4092-8F97-387AB7269697}" srcOrd="0" destOrd="0" presId="urn:microsoft.com/office/officeart/2005/8/layout/process3"/>
    <dgm:cxn modelId="{D042427A-881F-4A40-9D37-0DE670649685}" srcId="{69850D44-D6D8-4B13-92A7-1A6C04A0C907}" destId="{9C95AEFC-8B8B-4AFC-BE85-30A634355F99}" srcOrd="2" destOrd="0" parTransId="{17E99AC8-E9C5-4858-84A9-F8A90F86CEF2}" sibTransId="{8475B489-49AA-4307-86C9-9255DB1289A8}"/>
    <dgm:cxn modelId="{1AB3884E-C530-4F81-AF0D-3B7CA8B91EB3}" type="presOf" srcId="{69850D44-D6D8-4B13-92A7-1A6C04A0C907}" destId="{98BEAFF5-4CDA-4527-97ED-FE5E4DF46A2F}" srcOrd="0" destOrd="0" presId="urn:microsoft.com/office/officeart/2005/8/layout/process3"/>
    <dgm:cxn modelId="{63A4D920-E042-4A4C-80E0-1C82CECBC3FE}" type="presOf" srcId="{0057D04B-CC86-41BA-84ED-E1E6FE98FC05}" destId="{9A68BA98-6343-4147-BEBC-EFE3FC8334D3}" srcOrd="0" destOrd="0" presId="urn:microsoft.com/office/officeart/2005/8/layout/process3"/>
    <dgm:cxn modelId="{4A002E14-A1D3-4354-86DE-2DF10D3F5F4E}" type="presOf" srcId="{0F695CF8-B394-46FB-8E0E-8940DACBD46D}" destId="{47827E46-2CAD-4092-8F97-387AB7269697}" srcOrd="0" destOrd="1" presId="urn:microsoft.com/office/officeart/2005/8/layout/process3"/>
    <dgm:cxn modelId="{EAFA715B-DD1E-4F15-BE68-0ABD80311942}" type="presOf" srcId="{A726CC31-A5B7-428C-A983-D850ADCDCAE7}" destId="{AF6B951E-924C-4E4A-ACFC-BB5E03F2DB1E}" srcOrd="0" destOrd="0" presId="urn:microsoft.com/office/officeart/2005/8/layout/process3"/>
    <dgm:cxn modelId="{6B19B340-76E4-46DC-B642-C057D93BA3A0}" type="presOf" srcId="{10B8999F-13D9-49AA-9022-38EAF19CB8F2}" destId="{E5E2AEF3-50FF-453B-96C6-0328BEAA71AA}" srcOrd="1" destOrd="0" presId="urn:microsoft.com/office/officeart/2005/8/layout/process3"/>
    <dgm:cxn modelId="{AA9519C4-AF51-465B-B6C2-C12319A80210}" srcId="{10B8999F-13D9-49AA-9022-38EAF19CB8F2}" destId="{0F695CF8-B394-46FB-8E0E-8940DACBD46D}" srcOrd="1" destOrd="0" parTransId="{A37FF8C8-D9C5-490E-8F5E-1DD476356C4F}" sibTransId="{4865F101-195E-4B6D-BEF0-8A812E334E1D}"/>
    <dgm:cxn modelId="{EFBBFB3C-49DA-4607-8801-E090701AD2AD}" type="presOf" srcId="{69850D44-D6D8-4B13-92A7-1A6C04A0C907}" destId="{489F7164-5567-4736-B603-B79378FE3239}" srcOrd="1" destOrd="0" presId="urn:microsoft.com/office/officeart/2005/8/layout/process3"/>
    <dgm:cxn modelId="{BE7964BE-F986-4814-85A0-51BB4B7CB1FE}" type="presOf" srcId="{3FC87756-0323-4569-A700-20F7D45A5628}" destId="{D4E75A50-DCB2-409F-A8D3-E976BD2A98AD}" srcOrd="0" destOrd="0" presId="urn:microsoft.com/office/officeart/2005/8/layout/process3"/>
    <dgm:cxn modelId="{8D852E49-38C1-43FA-B1F3-503380C3991C}" type="presOf" srcId="{10B8999F-13D9-49AA-9022-38EAF19CB8F2}" destId="{0FDD70CA-A411-40EA-B7EF-8B1EC8ED111C}" srcOrd="0" destOrd="0" presId="urn:microsoft.com/office/officeart/2005/8/layout/process3"/>
    <dgm:cxn modelId="{4A4E010D-F81B-4005-8596-20468BF1CF9C}" srcId="{3FC87756-0323-4569-A700-20F7D45A5628}" destId="{10B8999F-13D9-49AA-9022-38EAF19CB8F2}" srcOrd="0" destOrd="0" parTransId="{C3A80185-4DE0-4F0B-8147-4B7F396693D0}" sibTransId="{0057D04B-CC86-41BA-84ED-E1E6FE98FC05}"/>
    <dgm:cxn modelId="{9A36E734-918C-4AFF-8A5A-A6798908E42A}" srcId="{10B8999F-13D9-49AA-9022-38EAF19CB8F2}" destId="{9108BE44-58BE-4C97-A6B8-BCFFDF0BEC53}" srcOrd="0" destOrd="0" parTransId="{EDDBA4D4-5660-43B3-BCD5-FDFA0A4C5719}" sibTransId="{2E798EBE-8637-4A10-BDA5-EBC2E8EC8088}"/>
    <dgm:cxn modelId="{E53FCD30-E3E6-4EFA-9276-C03377D65429}" type="presOf" srcId="{0057D04B-CC86-41BA-84ED-E1E6FE98FC05}" destId="{71C7B018-3B8E-4FEE-A62F-81ED139515F8}" srcOrd="1" destOrd="0" presId="urn:microsoft.com/office/officeart/2005/8/layout/process3"/>
    <dgm:cxn modelId="{70C3C6CF-3848-4F0C-877D-13832133F033}" srcId="{69850D44-D6D8-4B13-92A7-1A6C04A0C907}" destId="{62D9B008-895B-4449-BE40-210DF0D470A3}" srcOrd="1" destOrd="0" parTransId="{A36511F4-7F2C-4959-94F0-F3412F39BDED}" sibTransId="{4F680264-EBDD-40A6-A650-516C5DC2588C}"/>
    <dgm:cxn modelId="{831D3382-12C0-47D6-AC4D-CE40A6A6914A}" srcId="{3FC87756-0323-4569-A700-20F7D45A5628}" destId="{69850D44-D6D8-4B13-92A7-1A6C04A0C907}" srcOrd="1" destOrd="0" parTransId="{FBA4B6AE-339D-4427-BE3F-3E66F534F12A}" sibTransId="{EB833955-6F83-4A09-97C4-47316BD90C08}"/>
    <dgm:cxn modelId="{ACC8E8C8-FEC8-4DD3-85FE-2B64F704C8E0}" type="presParOf" srcId="{D4E75A50-DCB2-409F-A8D3-E976BD2A98AD}" destId="{6BDCEE80-8C9B-44A3-B50A-8FD93439EBF5}" srcOrd="0" destOrd="0" presId="urn:microsoft.com/office/officeart/2005/8/layout/process3"/>
    <dgm:cxn modelId="{47919831-DD7B-4C54-B720-D8D3711DAF22}" type="presParOf" srcId="{6BDCEE80-8C9B-44A3-B50A-8FD93439EBF5}" destId="{0FDD70CA-A411-40EA-B7EF-8B1EC8ED111C}" srcOrd="0" destOrd="0" presId="urn:microsoft.com/office/officeart/2005/8/layout/process3"/>
    <dgm:cxn modelId="{D6D015B4-2F06-458D-AF03-965311437057}" type="presParOf" srcId="{6BDCEE80-8C9B-44A3-B50A-8FD93439EBF5}" destId="{E5E2AEF3-50FF-453B-96C6-0328BEAA71AA}" srcOrd="1" destOrd="0" presId="urn:microsoft.com/office/officeart/2005/8/layout/process3"/>
    <dgm:cxn modelId="{C12C2DD5-B6BF-4CE6-8C3E-808E71DC5256}" type="presParOf" srcId="{6BDCEE80-8C9B-44A3-B50A-8FD93439EBF5}" destId="{47827E46-2CAD-4092-8F97-387AB7269697}" srcOrd="2" destOrd="0" presId="urn:microsoft.com/office/officeart/2005/8/layout/process3"/>
    <dgm:cxn modelId="{B4F2ABB5-F6C0-4937-ACA1-E27969653B4E}" type="presParOf" srcId="{D4E75A50-DCB2-409F-A8D3-E976BD2A98AD}" destId="{9A68BA98-6343-4147-BEBC-EFE3FC8334D3}" srcOrd="1" destOrd="0" presId="urn:microsoft.com/office/officeart/2005/8/layout/process3"/>
    <dgm:cxn modelId="{D0F7E098-5CCB-4DD9-895F-A9B1B71656DC}" type="presParOf" srcId="{9A68BA98-6343-4147-BEBC-EFE3FC8334D3}" destId="{71C7B018-3B8E-4FEE-A62F-81ED139515F8}" srcOrd="0" destOrd="0" presId="urn:microsoft.com/office/officeart/2005/8/layout/process3"/>
    <dgm:cxn modelId="{EA96DE72-61D5-46C1-846A-40678E98F641}" type="presParOf" srcId="{D4E75A50-DCB2-409F-A8D3-E976BD2A98AD}" destId="{3FE30C21-4AF7-46FD-A55B-AA1B8E634A28}" srcOrd="2" destOrd="0" presId="urn:microsoft.com/office/officeart/2005/8/layout/process3"/>
    <dgm:cxn modelId="{15BAF518-09D1-4A82-865C-DBC31CFE684A}" type="presParOf" srcId="{3FE30C21-4AF7-46FD-A55B-AA1B8E634A28}" destId="{98BEAFF5-4CDA-4527-97ED-FE5E4DF46A2F}" srcOrd="0" destOrd="0" presId="urn:microsoft.com/office/officeart/2005/8/layout/process3"/>
    <dgm:cxn modelId="{C3904528-5EF1-43E6-934D-2F91EB16F0DC}" type="presParOf" srcId="{3FE30C21-4AF7-46FD-A55B-AA1B8E634A28}" destId="{489F7164-5567-4736-B603-B79378FE3239}" srcOrd="1" destOrd="0" presId="urn:microsoft.com/office/officeart/2005/8/layout/process3"/>
    <dgm:cxn modelId="{611016D1-52C7-4E94-BE27-55F3225C636B}" type="presParOf" srcId="{3FE30C21-4AF7-46FD-A55B-AA1B8E634A28}" destId="{AF6B951E-924C-4E4A-ACFC-BB5E03F2DB1E}"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5842E45-815D-44EE-B71C-167906EFB74B}" type="doc">
      <dgm:prSet loTypeId="urn:microsoft.com/office/officeart/2005/8/layout/process1" loCatId="process" qsTypeId="urn:microsoft.com/office/officeart/2005/8/quickstyle/simple1" qsCatId="simple" csTypeId="urn:microsoft.com/office/officeart/2005/8/colors/accent1_2" csCatId="accent1" phldr="1"/>
      <dgm:spPr/>
    </dgm:pt>
    <dgm:pt modelId="{0CFD8979-BFFC-4383-A7AF-883D792ACCA0}">
      <dgm:prSet phldrT="[文本]" custT="1"/>
      <dgm:spPr>
        <a:solidFill>
          <a:srgbClr val="3E62A3">
            <a:alpha val="55000"/>
          </a:srgbClr>
        </a:solidFill>
        <a:ln>
          <a:noFill/>
        </a:ln>
      </dgm:spPr>
      <dgm:t>
        <a:bodyPr/>
        <a:lstStyle/>
        <a:p>
          <a:r>
            <a:rPr lang="zh-CN" altLang="en-US" sz="2000" dirty="0" smtClean="0">
              <a:solidFill>
                <a:srgbClr val="1F9576"/>
              </a:solidFill>
              <a:latin typeface="微软雅黑" panose="020B0503020204020204" pitchFamily="34" charset="-122"/>
              <a:ea typeface="微软雅黑" panose="020B0503020204020204" pitchFamily="34" charset="-122"/>
            </a:rPr>
            <a:t>研究中心网站后台评议工具开发</a:t>
          </a:r>
          <a:endParaRPr lang="zh-CN" altLang="en-US" sz="2000" dirty="0">
            <a:solidFill>
              <a:srgbClr val="1F9576"/>
            </a:solidFill>
            <a:latin typeface="微软雅黑" panose="020B0503020204020204" pitchFamily="34" charset="-122"/>
            <a:ea typeface="微软雅黑" panose="020B0503020204020204" pitchFamily="34" charset="-122"/>
          </a:endParaRPr>
        </a:p>
      </dgm:t>
    </dgm:pt>
    <dgm:pt modelId="{C341477D-5780-4551-8A70-A5F384EA57AD}" type="parTrans" cxnId="{5542A9B1-2907-41A5-A28C-AA3FFA9511CE}">
      <dgm:prSet/>
      <dgm:spPr/>
      <dgm:t>
        <a:bodyPr/>
        <a:lstStyle/>
        <a:p>
          <a:endParaRPr lang="zh-CN" altLang="en-US" sz="1600">
            <a:latin typeface="微软雅黑" panose="020B0503020204020204" pitchFamily="34" charset="-122"/>
            <a:ea typeface="微软雅黑" panose="020B0503020204020204" pitchFamily="34" charset="-122"/>
          </a:endParaRPr>
        </a:p>
      </dgm:t>
    </dgm:pt>
    <dgm:pt modelId="{9985E696-2B06-4116-8D29-10C6905E117B}" type="sibTrans" cxnId="{5542A9B1-2907-41A5-A28C-AA3FFA9511CE}">
      <dgm:prSet custT="1"/>
      <dgm:spPr/>
      <dgm:t>
        <a:bodyPr/>
        <a:lstStyle/>
        <a:p>
          <a:endParaRPr lang="zh-CN" altLang="en-US" sz="1800">
            <a:latin typeface="微软雅黑" panose="020B0503020204020204" pitchFamily="34" charset="-122"/>
            <a:ea typeface="微软雅黑" panose="020B0503020204020204" pitchFamily="34" charset="-122"/>
          </a:endParaRPr>
        </a:p>
      </dgm:t>
    </dgm:pt>
    <dgm:pt modelId="{F5CB885B-594D-479D-9F32-A9B9CF6E68CF}">
      <dgm:prSet phldrT="[文本]" custT="1"/>
      <dgm:spPr>
        <a:solidFill>
          <a:srgbClr val="3E62A3">
            <a:alpha val="55000"/>
          </a:srgbClr>
        </a:solidFill>
        <a:ln>
          <a:noFill/>
        </a:ln>
      </dgm:spPr>
      <dgm:t>
        <a:bodyPr/>
        <a:lstStyle/>
        <a:p>
          <a:r>
            <a:rPr lang="zh-CN" altLang="en-US" sz="2000" dirty="0" smtClean="0">
              <a:solidFill>
                <a:srgbClr val="FFC000"/>
              </a:solidFill>
              <a:latin typeface="微软雅黑" panose="020B0503020204020204" pitchFamily="34" charset="-122"/>
              <a:ea typeface="微软雅黑" panose="020B0503020204020204" pitchFamily="34" charset="-122"/>
            </a:rPr>
            <a:t>社会各界参与并评议</a:t>
          </a:r>
          <a:endParaRPr lang="zh-CN" altLang="en-US" sz="2000" dirty="0">
            <a:solidFill>
              <a:srgbClr val="FFC000"/>
            </a:solidFill>
            <a:latin typeface="微软雅黑" panose="020B0503020204020204" pitchFamily="34" charset="-122"/>
            <a:ea typeface="微软雅黑" panose="020B0503020204020204" pitchFamily="34" charset="-122"/>
          </a:endParaRPr>
        </a:p>
      </dgm:t>
    </dgm:pt>
    <dgm:pt modelId="{8FF6F808-2DB6-40D0-B473-AD312B8FFE57}" type="parTrans" cxnId="{A04E0FFC-6E70-4737-B1DE-AA1AD5F89E33}">
      <dgm:prSet/>
      <dgm:spPr/>
      <dgm:t>
        <a:bodyPr/>
        <a:lstStyle/>
        <a:p>
          <a:endParaRPr lang="zh-CN" altLang="en-US" sz="1600">
            <a:latin typeface="微软雅黑" panose="020B0503020204020204" pitchFamily="34" charset="-122"/>
            <a:ea typeface="微软雅黑" panose="020B0503020204020204" pitchFamily="34" charset="-122"/>
          </a:endParaRPr>
        </a:p>
      </dgm:t>
    </dgm:pt>
    <dgm:pt modelId="{A0697831-617D-4EDC-BCD9-262E61999970}" type="sibTrans" cxnId="{A04E0FFC-6E70-4737-B1DE-AA1AD5F89E33}">
      <dgm:prSet custT="1"/>
      <dgm:spPr/>
      <dgm:t>
        <a:bodyPr/>
        <a:lstStyle/>
        <a:p>
          <a:endParaRPr lang="zh-CN" altLang="en-US" sz="1800">
            <a:latin typeface="微软雅黑" panose="020B0503020204020204" pitchFamily="34" charset="-122"/>
            <a:ea typeface="微软雅黑" panose="020B0503020204020204" pitchFamily="34" charset="-122"/>
          </a:endParaRPr>
        </a:p>
      </dgm:t>
    </dgm:pt>
    <dgm:pt modelId="{CD218DA1-EDE4-4D4D-A063-D3A2AE1CDEEC}">
      <dgm:prSet phldrT="[文本]" custT="1"/>
      <dgm:spPr>
        <a:solidFill>
          <a:srgbClr val="3E62A3">
            <a:alpha val="55000"/>
          </a:srgbClr>
        </a:solidFill>
        <a:ln>
          <a:noFill/>
        </a:ln>
      </dgm:spPr>
      <dgm:t>
        <a:bodyPr/>
        <a:lstStyle/>
        <a:p>
          <a:r>
            <a:rPr lang="zh-CN" altLang="en-US" sz="2000" dirty="0" smtClean="0">
              <a:solidFill>
                <a:srgbClr val="C00000"/>
              </a:solidFill>
              <a:latin typeface="微软雅黑" panose="020B0503020204020204" pitchFamily="34" charset="-122"/>
              <a:ea typeface="微软雅黑" panose="020B0503020204020204" pitchFamily="34" charset="-122"/>
            </a:rPr>
            <a:t>报告书撰写</a:t>
          </a:r>
          <a:endParaRPr lang="zh-CN" altLang="en-US" sz="2000" dirty="0">
            <a:solidFill>
              <a:srgbClr val="C00000"/>
            </a:solidFill>
            <a:latin typeface="微软雅黑" panose="020B0503020204020204" pitchFamily="34" charset="-122"/>
            <a:ea typeface="微软雅黑" panose="020B0503020204020204" pitchFamily="34" charset="-122"/>
          </a:endParaRPr>
        </a:p>
      </dgm:t>
    </dgm:pt>
    <dgm:pt modelId="{4F0F0E60-B545-4E1F-97D5-D08FB6E095B3}" type="parTrans" cxnId="{987575FC-A027-42D9-815E-8C4692408205}">
      <dgm:prSet/>
      <dgm:spPr/>
      <dgm:t>
        <a:bodyPr/>
        <a:lstStyle/>
        <a:p>
          <a:endParaRPr lang="zh-CN" altLang="en-US" sz="1600">
            <a:latin typeface="微软雅黑" panose="020B0503020204020204" pitchFamily="34" charset="-122"/>
            <a:ea typeface="微软雅黑" panose="020B0503020204020204" pitchFamily="34" charset="-122"/>
          </a:endParaRPr>
        </a:p>
      </dgm:t>
    </dgm:pt>
    <dgm:pt modelId="{F6C925B6-8E65-436D-83E0-974CDFD629CE}" type="sibTrans" cxnId="{987575FC-A027-42D9-815E-8C4692408205}">
      <dgm:prSet/>
      <dgm:spPr/>
      <dgm:t>
        <a:bodyPr/>
        <a:lstStyle/>
        <a:p>
          <a:endParaRPr lang="zh-CN" altLang="en-US" sz="1600">
            <a:latin typeface="微软雅黑" panose="020B0503020204020204" pitchFamily="34" charset="-122"/>
            <a:ea typeface="微软雅黑" panose="020B0503020204020204" pitchFamily="34" charset="-122"/>
          </a:endParaRPr>
        </a:p>
      </dgm:t>
    </dgm:pt>
    <dgm:pt modelId="{08F7B7DC-2DF6-4913-A8F3-2287F2D2CB39}" type="pres">
      <dgm:prSet presAssocID="{05842E45-815D-44EE-B71C-167906EFB74B}" presName="Name0" presStyleCnt="0">
        <dgm:presLayoutVars>
          <dgm:dir/>
          <dgm:resizeHandles val="exact"/>
        </dgm:presLayoutVars>
      </dgm:prSet>
      <dgm:spPr/>
    </dgm:pt>
    <dgm:pt modelId="{671FE05C-CDE5-455A-9A34-16BDD49580B1}" type="pres">
      <dgm:prSet presAssocID="{0CFD8979-BFFC-4383-A7AF-883D792ACCA0}" presName="node" presStyleLbl="node1" presStyleIdx="0" presStyleCnt="3">
        <dgm:presLayoutVars>
          <dgm:bulletEnabled val="1"/>
        </dgm:presLayoutVars>
      </dgm:prSet>
      <dgm:spPr/>
      <dgm:t>
        <a:bodyPr/>
        <a:lstStyle/>
        <a:p>
          <a:endParaRPr lang="zh-CN" altLang="en-US"/>
        </a:p>
      </dgm:t>
    </dgm:pt>
    <dgm:pt modelId="{954A7DB9-767B-4838-99C4-E6D289A2480C}" type="pres">
      <dgm:prSet presAssocID="{9985E696-2B06-4116-8D29-10C6905E117B}" presName="sibTrans" presStyleLbl="sibTrans2D1" presStyleIdx="0" presStyleCnt="2"/>
      <dgm:spPr/>
      <dgm:t>
        <a:bodyPr/>
        <a:lstStyle/>
        <a:p>
          <a:endParaRPr lang="zh-CN" altLang="en-US"/>
        </a:p>
      </dgm:t>
    </dgm:pt>
    <dgm:pt modelId="{30ED0E59-E409-4E13-9794-2FF2B2BEBAF4}" type="pres">
      <dgm:prSet presAssocID="{9985E696-2B06-4116-8D29-10C6905E117B}" presName="connectorText" presStyleLbl="sibTrans2D1" presStyleIdx="0" presStyleCnt="2"/>
      <dgm:spPr/>
      <dgm:t>
        <a:bodyPr/>
        <a:lstStyle/>
        <a:p>
          <a:endParaRPr lang="zh-CN" altLang="en-US"/>
        </a:p>
      </dgm:t>
    </dgm:pt>
    <dgm:pt modelId="{D69D77C6-EDEC-4B3D-A805-7986DB9D3E24}" type="pres">
      <dgm:prSet presAssocID="{F5CB885B-594D-479D-9F32-A9B9CF6E68CF}" presName="node" presStyleLbl="node1" presStyleIdx="1" presStyleCnt="3">
        <dgm:presLayoutVars>
          <dgm:bulletEnabled val="1"/>
        </dgm:presLayoutVars>
      </dgm:prSet>
      <dgm:spPr/>
      <dgm:t>
        <a:bodyPr/>
        <a:lstStyle/>
        <a:p>
          <a:endParaRPr lang="zh-CN" altLang="en-US"/>
        </a:p>
      </dgm:t>
    </dgm:pt>
    <dgm:pt modelId="{A1A51BF5-8BA1-434A-8788-C47F7DFF90BF}" type="pres">
      <dgm:prSet presAssocID="{A0697831-617D-4EDC-BCD9-262E61999970}" presName="sibTrans" presStyleLbl="sibTrans2D1" presStyleIdx="1" presStyleCnt="2"/>
      <dgm:spPr/>
      <dgm:t>
        <a:bodyPr/>
        <a:lstStyle/>
        <a:p>
          <a:endParaRPr lang="zh-CN" altLang="en-US"/>
        </a:p>
      </dgm:t>
    </dgm:pt>
    <dgm:pt modelId="{A5B06F3C-08EB-464B-824D-8B345E85477B}" type="pres">
      <dgm:prSet presAssocID="{A0697831-617D-4EDC-BCD9-262E61999970}" presName="connectorText" presStyleLbl="sibTrans2D1" presStyleIdx="1" presStyleCnt="2"/>
      <dgm:spPr/>
      <dgm:t>
        <a:bodyPr/>
        <a:lstStyle/>
        <a:p>
          <a:endParaRPr lang="zh-CN" altLang="en-US"/>
        </a:p>
      </dgm:t>
    </dgm:pt>
    <dgm:pt modelId="{0CBEF2BE-6BEE-42B0-9BF0-FDA3B676775B}" type="pres">
      <dgm:prSet presAssocID="{CD218DA1-EDE4-4D4D-A063-D3A2AE1CDEEC}" presName="node" presStyleLbl="node1" presStyleIdx="2" presStyleCnt="3">
        <dgm:presLayoutVars>
          <dgm:bulletEnabled val="1"/>
        </dgm:presLayoutVars>
      </dgm:prSet>
      <dgm:spPr/>
      <dgm:t>
        <a:bodyPr/>
        <a:lstStyle/>
        <a:p>
          <a:endParaRPr lang="zh-CN" altLang="en-US"/>
        </a:p>
      </dgm:t>
    </dgm:pt>
  </dgm:ptLst>
  <dgm:cxnLst>
    <dgm:cxn modelId="{987575FC-A027-42D9-815E-8C4692408205}" srcId="{05842E45-815D-44EE-B71C-167906EFB74B}" destId="{CD218DA1-EDE4-4D4D-A063-D3A2AE1CDEEC}" srcOrd="2" destOrd="0" parTransId="{4F0F0E60-B545-4E1F-97D5-D08FB6E095B3}" sibTransId="{F6C925B6-8E65-436D-83E0-974CDFD629CE}"/>
    <dgm:cxn modelId="{F78F88DC-BC0E-4625-90A0-DD4DE7EBC9F9}" type="presOf" srcId="{CD218DA1-EDE4-4D4D-A063-D3A2AE1CDEEC}" destId="{0CBEF2BE-6BEE-42B0-9BF0-FDA3B676775B}" srcOrd="0" destOrd="0" presId="urn:microsoft.com/office/officeart/2005/8/layout/process1"/>
    <dgm:cxn modelId="{1FD16537-353D-4550-9A5A-4EDB5DA35B5C}" type="presOf" srcId="{9985E696-2B06-4116-8D29-10C6905E117B}" destId="{30ED0E59-E409-4E13-9794-2FF2B2BEBAF4}" srcOrd="1" destOrd="0" presId="urn:microsoft.com/office/officeart/2005/8/layout/process1"/>
    <dgm:cxn modelId="{8B52ED4A-4309-415B-85D8-74EA0A453484}" type="presOf" srcId="{0CFD8979-BFFC-4383-A7AF-883D792ACCA0}" destId="{671FE05C-CDE5-455A-9A34-16BDD49580B1}" srcOrd="0" destOrd="0" presId="urn:microsoft.com/office/officeart/2005/8/layout/process1"/>
    <dgm:cxn modelId="{76903AF7-9A64-4BDD-8E68-93484E5FCA85}" type="presOf" srcId="{9985E696-2B06-4116-8D29-10C6905E117B}" destId="{954A7DB9-767B-4838-99C4-E6D289A2480C}" srcOrd="0" destOrd="0" presId="urn:microsoft.com/office/officeart/2005/8/layout/process1"/>
    <dgm:cxn modelId="{5542A9B1-2907-41A5-A28C-AA3FFA9511CE}" srcId="{05842E45-815D-44EE-B71C-167906EFB74B}" destId="{0CFD8979-BFFC-4383-A7AF-883D792ACCA0}" srcOrd="0" destOrd="0" parTransId="{C341477D-5780-4551-8A70-A5F384EA57AD}" sibTransId="{9985E696-2B06-4116-8D29-10C6905E117B}"/>
    <dgm:cxn modelId="{6212FEAB-A6A9-4ABB-8759-91DD162EE165}" type="presOf" srcId="{A0697831-617D-4EDC-BCD9-262E61999970}" destId="{A1A51BF5-8BA1-434A-8788-C47F7DFF90BF}" srcOrd="0" destOrd="0" presId="urn:microsoft.com/office/officeart/2005/8/layout/process1"/>
    <dgm:cxn modelId="{A04E0FFC-6E70-4737-B1DE-AA1AD5F89E33}" srcId="{05842E45-815D-44EE-B71C-167906EFB74B}" destId="{F5CB885B-594D-479D-9F32-A9B9CF6E68CF}" srcOrd="1" destOrd="0" parTransId="{8FF6F808-2DB6-40D0-B473-AD312B8FFE57}" sibTransId="{A0697831-617D-4EDC-BCD9-262E61999970}"/>
    <dgm:cxn modelId="{E28DFC8F-4619-4371-974D-88FA6788D331}" type="presOf" srcId="{05842E45-815D-44EE-B71C-167906EFB74B}" destId="{08F7B7DC-2DF6-4913-A8F3-2287F2D2CB39}" srcOrd="0" destOrd="0" presId="urn:microsoft.com/office/officeart/2005/8/layout/process1"/>
    <dgm:cxn modelId="{53750B7B-ABAD-4952-8832-0520A34E3208}" type="presOf" srcId="{A0697831-617D-4EDC-BCD9-262E61999970}" destId="{A5B06F3C-08EB-464B-824D-8B345E85477B}" srcOrd="1" destOrd="0" presId="urn:microsoft.com/office/officeart/2005/8/layout/process1"/>
    <dgm:cxn modelId="{89F6A2D5-B773-41D8-B1BE-51CA13704E99}" type="presOf" srcId="{F5CB885B-594D-479D-9F32-A9B9CF6E68CF}" destId="{D69D77C6-EDEC-4B3D-A805-7986DB9D3E24}" srcOrd="0" destOrd="0" presId="urn:microsoft.com/office/officeart/2005/8/layout/process1"/>
    <dgm:cxn modelId="{5BA12416-FBCD-42DA-950A-9AB051BC9A13}" type="presParOf" srcId="{08F7B7DC-2DF6-4913-A8F3-2287F2D2CB39}" destId="{671FE05C-CDE5-455A-9A34-16BDD49580B1}" srcOrd="0" destOrd="0" presId="urn:microsoft.com/office/officeart/2005/8/layout/process1"/>
    <dgm:cxn modelId="{BB65AD9F-905A-4CAC-84DC-3F30DB472020}" type="presParOf" srcId="{08F7B7DC-2DF6-4913-A8F3-2287F2D2CB39}" destId="{954A7DB9-767B-4838-99C4-E6D289A2480C}" srcOrd="1" destOrd="0" presId="urn:microsoft.com/office/officeart/2005/8/layout/process1"/>
    <dgm:cxn modelId="{F3BC0486-E4A5-48D1-AEA7-9938582319BB}" type="presParOf" srcId="{954A7DB9-767B-4838-99C4-E6D289A2480C}" destId="{30ED0E59-E409-4E13-9794-2FF2B2BEBAF4}" srcOrd="0" destOrd="0" presId="urn:microsoft.com/office/officeart/2005/8/layout/process1"/>
    <dgm:cxn modelId="{59A10EFC-0549-4DB2-B43A-91DABEAD7913}" type="presParOf" srcId="{08F7B7DC-2DF6-4913-A8F3-2287F2D2CB39}" destId="{D69D77C6-EDEC-4B3D-A805-7986DB9D3E24}" srcOrd="2" destOrd="0" presId="urn:microsoft.com/office/officeart/2005/8/layout/process1"/>
    <dgm:cxn modelId="{9EF9068A-19AC-45C1-8857-6425D44AF2DE}" type="presParOf" srcId="{08F7B7DC-2DF6-4913-A8F3-2287F2D2CB39}" destId="{A1A51BF5-8BA1-434A-8788-C47F7DFF90BF}" srcOrd="3" destOrd="0" presId="urn:microsoft.com/office/officeart/2005/8/layout/process1"/>
    <dgm:cxn modelId="{E21DE146-032C-49C3-9C36-6CF5D6705989}" type="presParOf" srcId="{A1A51BF5-8BA1-434A-8788-C47F7DFF90BF}" destId="{A5B06F3C-08EB-464B-824D-8B345E85477B}" srcOrd="0" destOrd="0" presId="urn:microsoft.com/office/officeart/2005/8/layout/process1"/>
    <dgm:cxn modelId="{A6E65577-10B5-42A7-A4F6-B7500FEA84BD}" type="presParOf" srcId="{08F7B7DC-2DF6-4913-A8F3-2287F2D2CB39}" destId="{0CBEF2BE-6BEE-42B0-9BF0-FDA3B676775B}"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4663A0-249E-41D5-84FF-10818F58DD28}">
      <dsp:nvSpPr>
        <dsp:cNvPr id="0" name=""/>
        <dsp:cNvSpPr/>
      </dsp:nvSpPr>
      <dsp:spPr>
        <a:xfrm>
          <a:off x="-5400769" y="-827007"/>
          <a:ext cx="6430801" cy="6430801"/>
        </a:xfrm>
        <a:prstGeom prst="blockArc">
          <a:avLst>
            <a:gd name="adj1" fmla="val 18900000"/>
            <a:gd name="adj2" fmla="val 2700000"/>
            <a:gd name="adj3" fmla="val 336"/>
          </a:avLst>
        </a:prstGeom>
        <a:noFill/>
        <a:ln w="12700" cap="flat" cmpd="sng" algn="ctr">
          <a:solidFill>
            <a:schemeClr val="accent5">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4B168A6-7AF6-4B64-A1B6-A939EBFF07B6}">
      <dsp:nvSpPr>
        <dsp:cNvPr id="0" name=""/>
        <dsp:cNvSpPr/>
      </dsp:nvSpPr>
      <dsp:spPr>
        <a:xfrm>
          <a:off x="539252" y="367239"/>
          <a:ext cx="10317890" cy="734860"/>
        </a:xfrm>
        <a:prstGeom prst="rect">
          <a:avLst/>
        </a:prstGeom>
        <a:gradFill flip="none" rotWithShape="0">
          <a:gsLst>
            <a:gs pos="0">
              <a:srgbClr val="3E62A4">
                <a:shade val="30000"/>
                <a:satMod val="115000"/>
              </a:srgbClr>
            </a:gs>
            <a:gs pos="50000">
              <a:srgbClr val="3E62A4">
                <a:shade val="67500"/>
                <a:satMod val="115000"/>
              </a:srgbClr>
            </a:gs>
            <a:gs pos="100000">
              <a:srgbClr val="3E62A4">
                <a:shade val="100000"/>
                <a:satMod val="115000"/>
              </a:srgbClr>
            </a:gs>
          </a:gsLst>
          <a:lin ang="2700000" scaled="1"/>
          <a:tileRect/>
        </a:gradFill>
        <a:ln w="1270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583296" tIns="73660" rIns="73660" bIns="73660" numCol="1" spcCol="1270" anchor="ctr" anchorCtr="0">
          <a:noAutofit/>
        </a:bodyPr>
        <a:lstStyle/>
        <a:p>
          <a:pPr lvl="0" algn="l" defTabSz="1289050">
            <a:lnSpc>
              <a:spcPct val="90000"/>
            </a:lnSpc>
            <a:spcBef>
              <a:spcPct val="0"/>
            </a:spcBef>
            <a:spcAft>
              <a:spcPct val="35000"/>
            </a:spcAft>
          </a:pPr>
          <a:r>
            <a:rPr lang="en-US" sz="2900" kern="1200" dirty="0" smtClean="0">
              <a:latin typeface="微软雅黑" panose="020B0503020204020204" pitchFamily="34" charset="-122"/>
              <a:ea typeface="微软雅黑" panose="020B0503020204020204" pitchFamily="34" charset="-122"/>
            </a:rPr>
            <a:t>WTO</a:t>
          </a:r>
          <a:r>
            <a:rPr lang="zh-CN" altLang="en-US" sz="2900" kern="1200" dirty="0" smtClean="0">
              <a:latin typeface="微软雅黑" panose="020B0503020204020204" pitchFamily="34" charset="-122"/>
              <a:ea typeface="微软雅黑" panose="020B0503020204020204" pitchFamily="34" charset="-122"/>
            </a:rPr>
            <a:t>与贸易便利化</a:t>
          </a:r>
          <a:endParaRPr lang="zh-CN" altLang="en-US" sz="2900" kern="1200" dirty="0">
            <a:latin typeface="微软雅黑" panose="020B0503020204020204" pitchFamily="34" charset="-122"/>
            <a:ea typeface="微软雅黑" panose="020B0503020204020204" pitchFamily="34" charset="-122"/>
          </a:endParaRPr>
        </a:p>
      </dsp:txBody>
      <dsp:txXfrm>
        <a:off x="539252" y="367239"/>
        <a:ext cx="10317890" cy="734860"/>
      </dsp:txXfrm>
    </dsp:sp>
    <dsp:sp modelId="{41DCD49B-E51C-4A30-9F8A-2BFE810DD7EA}">
      <dsp:nvSpPr>
        <dsp:cNvPr id="0" name=""/>
        <dsp:cNvSpPr/>
      </dsp:nvSpPr>
      <dsp:spPr>
        <a:xfrm>
          <a:off x="79964" y="275381"/>
          <a:ext cx="918576" cy="918576"/>
        </a:xfrm>
        <a:prstGeom prst="ellipse">
          <a:avLst/>
        </a:prstGeom>
        <a:gradFill flip="none" rotWithShape="0">
          <a:gsLst>
            <a:gs pos="0">
              <a:srgbClr val="456DB4">
                <a:tint val="66000"/>
                <a:satMod val="160000"/>
              </a:srgbClr>
            </a:gs>
            <a:gs pos="50000">
              <a:srgbClr val="456DB4">
                <a:tint val="44500"/>
                <a:satMod val="160000"/>
              </a:srgbClr>
            </a:gs>
            <a:gs pos="100000">
              <a:srgbClr val="456DB4">
                <a:tint val="23500"/>
                <a:satMod val="160000"/>
              </a:srgbClr>
            </a:gs>
          </a:gsLst>
          <a:lin ang="16200000" scaled="1"/>
          <a:tileRect/>
        </a:gradFill>
        <a:ln w="12700" cap="flat" cmpd="sng" algn="ctr">
          <a:noFill/>
          <a:prstDash val="solid"/>
          <a:miter lim="800000"/>
        </a:ln>
        <a:effectLst>
          <a:outerShdw blurRad="50800" dist="38100" dir="10800000" algn="r" rotWithShape="0">
            <a:prstClr val="black">
              <a:alpha val="40000"/>
            </a:prstClr>
          </a:outerShdw>
        </a:effectLst>
      </dsp:spPr>
      <dsp:style>
        <a:lnRef idx="2">
          <a:scrgbClr r="0" g="0" b="0"/>
        </a:lnRef>
        <a:fillRef idx="1">
          <a:scrgbClr r="0" g="0" b="0"/>
        </a:fillRef>
        <a:effectRef idx="0">
          <a:scrgbClr r="0" g="0" b="0"/>
        </a:effectRef>
        <a:fontRef idx="minor"/>
      </dsp:style>
    </dsp:sp>
    <dsp:sp modelId="{FEACB090-2A20-49D0-89A3-F32183860D2F}">
      <dsp:nvSpPr>
        <dsp:cNvPr id="0" name=""/>
        <dsp:cNvSpPr/>
      </dsp:nvSpPr>
      <dsp:spPr>
        <a:xfrm>
          <a:off x="960564" y="1469721"/>
          <a:ext cx="9896577" cy="734860"/>
        </a:xfrm>
        <a:prstGeom prst="rect">
          <a:avLst/>
        </a:prstGeom>
        <a:gradFill flip="none" rotWithShape="0">
          <a:gsLst>
            <a:gs pos="0">
              <a:srgbClr val="3E62A4">
                <a:shade val="30000"/>
                <a:satMod val="115000"/>
              </a:srgbClr>
            </a:gs>
            <a:gs pos="50000">
              <a:srgbClr val="3E62A4">
                <a:shade val="67500"/>
                <a:satMod val="115000"/>
              </a:srgbClr>
            </a:gs>
            <a:gs pos="100000">
              <a:srgbClr val="3E62A4">
                <a:shade val="100000"/>
                <a:satMod val="115000"/>
              </a:srgbClr>
            </a:gs>
          </a:gsLst>
          <a:lin ang="2700000" scaled="1"/>
          <a:tileRect/>
        </a:gradFill>
        <a:ln w="1270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583296" tIns="73660" rIns="73660" bIns="73660" numCol="1" spcCol="1270" anchor="ctr" anchorCtr="0">
          <a:noAutofit/>
        </a:bodyPr>
        <a:lstStyle/>
        <a:p>
          <a:pPr lvl="0" algn="l" defTabSz="1289050">
            <a:lnSpc>
              <a:spcPct val="90000"/>
            </a:lnSpc>
            <a:spcBef>
              <a:spcPct val="0"/>
            </a:spcBef>
            <a:spcAft>
              <a:spcPct val="35000"/>
            </a:spcAft>
          </a:pPr>
          <a:r>
            <a:rPr lang="en-US" sz="2900" kern="1200" dirty="0" smtClean="0">
              <a:latin typeface="微软雅黑" panose="020B0503020204020204" pitchFamily="34" charset="-122"/>
              <a:ea typeface="微软雅黑" panose="020B0503020204020204" pitchFamily="34" charset="-122"/>
            </a:rPr>
            <a:t>TFA</a:t>
          </a:r>
          <a:r>
            <a:rPr lang="zh-CN" altLang="en-US" sz="2900" kern="1200" dirty="0" smtClean="0">
              <a:latin typeface="微软雅黑" panose="020B0503020204020204" pitchFamily="34" charset="-122"/>
              <a:ea typeface="微软雅黑" panose="020B0503020204020204" pitchFamily="34" charset="-122"/>
            </a:rPr>
            <a:t>渊源、进程</a:t>
          </a:r>
          <a:r>
            <a:rPr lang="zh-CN" sz="2900" kern="1200" dirty="0" smtClean="0">
              <a:latin typeface="微软雅黑" panose="020B0503020204020204" pitchFamily="34" charset="-122"/>
              <a:ea typeface="微软雅黑" panose="020B0503020204020204" pitchFamily="34" charset="-122"/>
            </a:rPr>
            <a:t>及现状</a:t>
          </a:r>
          <a:endParaRPr lang="zh-CN" altLang="en-US" sz="2900" kern="1200" dirty="0">
            <a:latin typeface="微软雅黑" panose="020B0503020204020204" pitchFamily="34" charset="-122"/>
            <a:ea typeface="微软雅黑" panose="020B0503020204020204" pitchFamily="34" charset="-122"/>
          </a:endParaRPr>
        </a:p>
      </dsp:txBody>
      <dsp:txXfrm>
        <a:off x="960564" y="1469721"/>
        <a:ext cx="9896577" cy="734860"/>
      </dsp:txXfrm>
    </dsp:sp>
    <dsp:sp modelId="{C399B799-EA07-447C-A856-8CED9B54DFAB}">
      <dsp:nvSpPr>
        <dsp:cNvPr id="0" name=""/>
        <dsp:cNvSpPr/>
      </dsp:nvSpPr>
      <dsp:spPr>
        <a:xfrm>
          <a:off x="501276" y="1377864"/>
          <a:ext cx="918576" cy="918576"/>
        </a:xfrm>
        <a:prstGeom prst="ellipse">
          <a:avLst/>
        </a:prstGeom>
        <a:gradFill flip="none" rotWithShape="0">
          <a:gsLst>
            <a:gs pos="0">
              <a:srgbClr val="456DB4">
                <a:tint val="66000"/>
                <a:satMod val="160000"/>
              </a:srgbClr>
            </a:gs>
            <a:gs pos="50000">
              <a:srgbClr val="456DB4">
                <a:tint val="44500"/>
                <a:satMod val="160000"/>
              </a:srgbClr>
            </a:gs>
            <a:gs pos="100000">
              <a:srgbClr val="456DB4">
                <a:tint val="23500"/>
                <a:satMod val="160000"/>
              </a:srgbClr>
            </a:gs>
          </a:gsLst>
          <a:lin ang="16200000" scaled="1"/>
          <a:tileRect/>
        </a:gradFill>
        <a:ln w="12700" cap="flat" cmpd="sng" algn="ctr">
          <a:noFill/>
          <a:prstDash val="solid"/>
          <a:miter lim="800000"/>
        </a:ln>
        <a:effectLst>
          <a:outerShdw blurRad="50800" dist="38100" dir="10800000" algn="r" rotWithShape="0">
            <a:prstClr val="black">
              <a:alpha val="40000"/>
            </a:prstClr>
          </a:outerShdw>
        </a:effectLst>
      </dsp:spPr>
      <dsp:style>
        <a:lnRef idx="2">
          <a:scrgbClr r="0" g="0" b="0"/>
        </a:lnRef>
        <a:fillRef idx="1">
          <a:scrgbClr r="0" g="0" b="0"/>
        </a:fillRef>
        <a:effectRef idx="0">
          <a:scrgbClr r="0" g="0" b="0"/>
        </a:effectRef>
        <a:fontRef idx="minor"/>
      </dsp:style>
    </dsp:sp>
    <dsp:sp modelId="{5D4D7E97-9698-4237-AC26-74915FDB9461}">
      <dsp:nvSpPr>
        <dsp:cNvPr id="0" name=""/>
        <dsp:cNvSpPr/>
      </dsp:nvSpPr>
      <dsp:spPr>
        <a:xfrm>
          <a:off x="960564" y="2572204"/>
          <a:ext cx="9896577" cy="734860"/>
        </a:xfrm>
        <a:prstGeom prst="rect">
          <a:avLst/>
        </a:prstGeom>
        <a:gradFill flip="none" rotWithShape="0">
          <a:gsLst>
            <a:gs pos="0">
              <a:srgbClr val="3E62A4">
                <a:shade val="30000"/>
                <a:satMod val="115000"/>
              </a:srgbClr>
            </a:gs>
            <a:gs pos="50000">
              <a:srgbClr val="3E62A4">
                <a:shade val="67500"/>
                <a:satMod val="115000"/>
              </a:srgbClr>
            </a:gs>
            <a:gs pos="100000">
              <a:srgbClr val="3E62A4">
                <a:shade val="100000"/>
                <a:satMod val="115000"/>
              </a:srgbClr>
            </a:gs>
          </a:gsLst>
          <a:lin ang="2700000" scaled="1"/>
          <a:tileRect/>
        </a:gradFill>
        <a:ln w="1270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583296" tIns="73660" rIns="73660" bIns="73660" numCol="1" spcCol="1270" anchor="ctr" anchorCtr="0">
          <a:noAutofit/>
        </a:bodyPr>
        <a:lstStyle/>
        <a:p>
          <a:pPr lvl="0" algn="l" defTabSz="1289050">
            <a:lnSpc>
              <a:spcPct val="90000"/>
            </a:lnSpc>
            <a:spcBef>
              <a:spcPct val="0"/>
            </a:spcBef>
            <a:spcAft>
              <a:spcPct val="35000"/>
            </a:spcAft>
          </a:pPr>
          <a:r>
            <a:rPr lang="en-US" sz="2900" kern="1200" dirty="0" smtClean="0">
              <a:latin typeface="微软雅黑" panose="020B0503020204020204" pitchFamily="34" charset="-122"/>
              <a:ea typeface="微软雅黑" panose="020B0503020204020204" pitchFamily="34" charset="-122"/>
            </a:rPr>
            <a:t>TFA</a:t>
          </a:r>
          <a:r>
            <a:rPr lang="zh-CN" sz="2900" kern="1200" dirty="0" smtClean="0">
              <a:latin typeface="微软雅黑" panose="020B0503020204020204" pitchFamily="34" charset="-122"/>
              <a:ea typeface="微软雅黑" panose="020B0503020204020204" pitchFamily="34" charset="-122"/>
            </a:rPr>
            <a:t>核心内容</a:t>
          </a:r>
          <a:endParaRPr lang="zh-CN" altLang="en-US" sz="2900" kern="1200" dirty="0">
            <a:latin typeface="微软雅黑" panose="020B0503020204020204" pitchFamily="34" charset="-122"/>
            <a:ea typeface="微软雅黑" panose="020B0503020204020204" pitchFamily="34" charset="-122"/>
          </a:endParaRPr>
        </a:p>
      </dsp:txBody>
      <dsp:txXfrm>
        <a:off x="960564" y="2572204"/>
        <a:ext cx="9896577" cy="734860"/>
      </dsp:txXfrm>
    </dsp:sp>
    <dsp:sp modelId="{5BB46BF2-8EE3-4C96-9569-3CDABED12AA1}">
      <dsp:nvSpPr>
        <dsp:cNvPr id="0" name=""/>
        <dsp:cNvSpPr/>
      </dsp:nvSpPr>
      <dsp:spPr>
        <a:xfrm>
          <a:off x="501276" y="2480346"/>
          <a:ext cx="918576" cy="918576"/>
        </a:xfrm>
        <a:prstGeom prst="ellipse">
          <a:avLst/>
        </a:prstGeom>
        <a:gradFill flip="none" rotWithShape="0">
          <a:gsLst>
            <a:gs pos="0">
              <a:srgbClr val="456DB4">
                <a:tint val="66000"/>
                <a:satMod val="160000"/>
              </a:srgbClr>
            </a:gs>
            <a:gs pos="50000">
              <a:srgbClr val="456DB4">
                <a:tint val="44500"/>
                <a:satMod val="160000"/>
              </a:srgbClr>
            </a:gs>
            <a:gs pos="100000">
              <a:srgbClr val="456DB4">
                <a:tint val="23500"/>
                <a:satMod val="160000"/>
              </a:srgbClr>
            </a:gs>
          </a:gsLst>
          <a:lin ang="16200000" scaled="1"/>
          <a:tileRect/>
        </a:gradFill>
        <a:ln w="12700" cap="flat" cmpd="sng" algn="ctr">
          <a:noFill/>
          <a:prstDash val="solid"/>
          <a:miter lim="800000"/>
        </a:ln>
        <a:effectLst>
          <a:outerShdw blurRad="50800" dist="38100" dir="10800000" algn="r" rotWithShape="0">
            <a:prstClr val="black">
              <a:alpha val="40000"/>
            </a:prstClr>
          </a:outerShdw>
        </a:effectLst>
      </dsp:spPr>
      <dsp:style>
        <a:lnRef idx="2">
          <a:scrgbClr r="0" g="0" b="0"/>
        </a:lnRef>
        <a:fillRef idx="1">
          <a:scrgbClr r="0" g="0" b="0"/>
        </a:fillRef>
        <a:effectRef idx="0">
          <a:scrgbClr r="0" g="0" b="0"/>
        </a:effectRef>
        <a:fontRef idx="minor"/>
      </dsp:style>
    </dsp:sp>
    <dsp:sp modelId="{C593CF72-1D9C-415D-9D5D-16D5C90C8662}">
      <dsp:nvSpPr>
        <dsp:cNvPr id="0" name=""/>
        <dsp:cNvSpPr/>
      </dsp:nvSpPr>
      <dsp:spPr>
        <a:xfrm>
          <a:off x="539252" y="3674686"/>
          <a:ext cx="10317890" cy="734860"/>
        </a:xfrm>
        <a:prstGeom prst="rect">
          <a:avLst/>
        </a:prstGeom>
        <a:gradFill flip="none" rotWithShape="0">
          <a:gsLst>
            <a:gs pos="0">
              <a:srgbClr val="3E62A4">
                <a:shade val="30000"/>
                <a:satMod val="115000"/>
              </a:srgbClr>
            </a:gs>
            <a:gs pos="50000">
              <a:srgbClr val="3E62A4">
                <a:shade val="67500"/>
                <a:satMod val="115000"/>
              </a:srgbClr>
            </a:gs>
            <a:gs pos="100000">
              <a:srgbClr val="3E62A4">
                <a:shade val="100000"/>
                <a:satMod val="115000"/>
              </a:srgbClr>
            </a:gs>
          </a:gsLst>
          <a:lin ang="2700000" scaled="1"/>
          <a:tileRect/>
        </a:gradFill>
        <a:ln w="1270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583296" tIns="73660" rIns="73660" bIns="73660" numCol="1" spcCol="1270" anchor="ctr" anchorCtr="0">
          <a:noAutofit/>
        </a:bodyPr>
        <a:lstStyle/>
        <a:p>
          <a:pPr lvl="0" algn="l" defTabSz="1289050">
            <a:lnSpc>
              <a:spcPct val="90000"/>
            </a:lnSpc>
            <a:spcBef>
              <a:spcPct val="0"/>
            </a:spcBef>
            <a:spcAft>
              <a:spcPct val="35000"/>
            </a:spcAft>
          </a:pPr>
          <a:r>
            <a:rPr lang="en-US" sz="2900" kern="1200" dirty="0" smtClean="0">
              <a:latin typeface="微软雅黑" panose="020B0503020204020204" pitchFamily="34" charset="-122"/>
              <a:ea typeface="微软雅黑" panose="020B0503020204020204" pitchFamily="34" charset="-122"/>
            </a:rPr>
            <a:t>Re</a:t>
          </a:r>
          <a:r>
            <a:rPr lang="en-US" altLang="zh-CN" sz="2900" kern="1200" dirty="0" smtClean="0">
              <a:latin typeface="微软雅黑" panose="020B0503020204020204" pitchFamily="34" charset="-122"/>
              <a:ea typeface="微软雅黑" panose="020B0503020204020204" pitchFamily="34" charset="-122"/>
            </a:rPr>
            <a:t>-</a:t>
          </a:r>
          <a:r>
            <a:rPr lang="en-US" sz="2900" kern="1200" dirty="0" smtClean="0">
              <a:latin typeface="微软雅黑" panose="020B0503020204020204" pitchFamily="34" charset="-122"/>
              <a:ea typeface="微软雅黑" panose="020B0503020204020204" pitchFamily="34" charset="-122"/>
            </a:rPr>
            <a:t>code</a:t>
          </a:r>
          <a:r>
            <a:rPr lang="zh-CN" sz="2900" kern="1200" dirty="0" smtClean="0">
              <a:latin typeface="微软雅黑" panose="020B0503020204020204" pitchFamily="34" charset="-122"/>
              <a:ea typeface="微软雅黑" panose="020B0503020204020204" pitchFamily="34" charset="-122"/>
            </a:rPr>
            <a:t>开展</a:t>
          </a:r>
          <a:r>
            <a:rPr lang="en-US" sz="2900" kern="1200" dirty="0" smtClean="0">
              <a:latin typeface="微软雅黑" panose="020B0503020204020204" pitchFamily="34" charset="-122"/>
              <a:ea typeface="微软雅黑" panose="020B0503020204020204" pitchFamily="34" charset="-122"/>
            </a:rPr>
            <a:t>TFA</a:t>
          </a:r>
          <a:r>
            <a:rPr lang="zh-CN" sz="2900" kern="1200" dirty="0" smtClean="0">
              <a:latin typeface="微软雅黑" panose="020B0503020204020204" pitchFamily="34" charset="-122"/>
              <a:ea typeface="微软雅黑" panose="020B0503020204020204" pitchFamily="34" charset="-122"/>
            </a:rPr>
            <a:t>重点研究项目介绍</a:t>
          </a:r>
          <a:endParaRPr lang="zh-CN" altLang="en-US" sz="2900" kern="1200" dirty="0">
            <a:latin typeface="微软雅黑" panose="020B0503020204020204" pitchFamily="34" charset="-122"/>
            <a:ea typeface="微软雅黑" panose="020B0503020204020204" pitchFamily="34" charset="-122"/>
          </a:endParaRPr>
        </a:p>
      </dsp:txBody>
      <dsp:txXfrm>
        <a:off x="539252" y="3674686"/>
        <a:ext cx="10317890" cy="734860"/>
      </dsp:txXfrm>
    </dsp:sp>
    <dsp:sp modelId="{4770A13F-CF40-4E6E-AA20-C2614424992E}">
      <dsp:nvSpPr>
        <dsp:cNvPr id="0" name=""/>
        <dsp:cNvSpPr/>
      </dsp:nvSpPr>
      <dsp:spPr>
        <a:xfrm>
          <a:off x="79964" y="3582829"/>
          <a:ext cx="918576" cy="918576"/>
        </a:xfrm>
        <a:prstGeom prst="ellipse">
          <a:avLst/>
        </a:prstGeom>
        <a:gradFill flip="none" rotWithShape="0">
          <a:gsLst>
            <a:gs pos="0">
              <a:srgbClr val="456DB4">
                <a:tint val="66000"/>
                <a:satMod val="160000"/>
              </a:srgbClr>
            </a:gs>
            <a:gs pos="50000">
              <a:srgbClr val="456DB4">
                <a:tint val="44500"/>
                <a:satMod val="160000"/>
              </a:srgbClr>
            </a:gs>
            <a:gs pos="100000">
              <a:srgbClr val="456DB4">
                <a:tint val="23500"/>
                <a:satMod val="160000"/>
              </a:srgbClr>
            </a:gs>
          </a:gsLst>
          <a:lin ang="16200000" scaled="1"/>
          <a:tileRect/>
        </a:gradFill>
        <a:ln w="12700" cap="flat" cmpd="sng" algn="ctr">
          <a:noFill/>
          <a:prstDash val="solid"/>
          <a:miter lim="800000"/>
        </a:ln>
        <a:effectLst>
          <a:outerShdw blurRad="50800" dist="38100" dir="10800000" algn="r" rotWithShape="0">
            <a:prstClr val="black">
              <a:alpha val="40000"/>
            </a:prstClr>
          </a:outerShdw>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D19ED1-1F86-4C3D-9450-4F9B3CF7CFC6}">
      <dsp:nvSpPr>
        <dsp:cNvPr id="0" name=""/>
        <dsp:cNvSpPr/>
      </dsp:nvSpPr>
      <dsp:spPr>
        <a:xfrm>
          <a:off x="5993" y="3695"/>
          <a:ext cx="10832063" cy="1454417"/>
        </a:xfrm>
        <a:prstGeom prst="roundRect">
          <a:avLst>
            <a:gd name="adj" fmla="val 10000"/>
          </a:avLst>
        </a:prstGeom>
        <a:solidFill>
          <a:srgbClr val="3A5C9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lvl="0" algn="ctr" defTabSz="2133600">
            <a:lnSpc>
              <a:spcPct val="90000"/>
            </a:lnSpc>
            <a:spcBef>
              <a:spcPct val="0"/>
            </a:spcBef>
            <a:spcAft>
              <a:spcPct val="35000"/>
            </a:spcAft>
          </a:pPr>
          <a:r>
            <a:rPr lang="en-US" altLang="zh-CN" sz="4800" kern="1200" dirty="0" smtClean="0">
              <a:latin typeface="微软雅黑" panose="020B0503020204020204" pitchFamily="34" charset="-122"/>
              <a:ea typeface="微软雅黑" panose="020B0503020204020204" pitchFamily="34" charset="-122"/>
            </a:rPr>
            <a:t>WTO</a:t>
          </a:r>
          <a:r>
            <a:rPr lang="zh-CN" altLang="en-US" sz="4800" kern="1200" dirty="0" smtClean="0">
              <a:latin typeface="微软雅黑" panose="020B0503020204020204" pitchFamily="34" charset="-122"/>
              <a:ea typeface="微软雅黑" panose="020B0503020204020204" pitchFamily="34" charset="-122"/>
            </a:rPr>
            <a:t>议题</a:t>
          </a:r>
          <a:endParaRPr lang="zh-CN" altLang="en-US" sz="4800" kern="1200" dirty="0">
            <a:latin typeface="微软雅黑" panose="020B0503020204020204" pitchFamily="34" charset="-122"/>
            <a:ea typeface="微软雅黑" panose="020B0503020204020204" pitchFamily="34" charset="-122"/>
          </a:endParaRPr>
        </a:p>
      </dsp:txBody>
      <dsp:txXfrm>
        <a:off x="48591" y="46293"/>
        <a:ext cx="10746867" cy="1369221"/>
      </dsp:txXfrm>
    </dsp:sp>
    <dsp:sp modelId="{5CDDC847-AC25-45C9-9E2D-FCFBED3318A0}">
      <dsp:nvSpPr>
        <dsp:cNvPr id="0" name=""/>
        <dsp:cNvSpPr/>
      </dsp:nvSpPr>
      <dsp:spPr>
        <a:xfrm>
          <a:off x="5993" y="1644324"/>
          <a:ext cx="5890162" cy="1454417"/>
        </a:xfrm>
        <a:prstGeom prst="roundRect">
          <a:avLst>
            <a:gd name="adj" fmla="val 10000"/>
          </a:avLst>
        </a:prstGeom>
        <a:solidFill>
          <a:srgbClr val="3A5C9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zh-CN" altLang="en-US" sz="2800" kern="1200" dirty="0" smtClean="0">
              <a:latin typeface="微软雅黑" panose="020B0503020204020204" pitchFamily="34" charset="-122"/>
              <a:ea typeface="微软雅黑" panose="020B0503020204020204" pitchFamily="34" charset="-122"/>
            </a:rPr>
            <a:t>货物贸易类议题</a:t>
          </a:r>
          <a:endParaRPr lang="zh-CN" altLang="en-US" sz="2800" kern="1200" dirty="0">
            <a:latin typeface="微软雅黑" panose="020B0503020204020204" pitchFamily="34" charset="-122"/>
            <a:ea typeface="微软雅黑" panose="020B0503020204020204" pitchFamily="34" charset="-122"/>
          </a:endParaRPr>
        </a:p>
      </dsp:txBody>
      <dsp:txXfrm>
        <a:off x="48591" y="1686922"/>
        <a:ext cx="5804966" cy="1369221"/>
      </dsp:txXfrm>
    </dsp:sp>
    <dsp:sp modelId="{BD164266-B53C-460E-A025-6D8FD34D2DFE}">
      <dsp:nvSpPr>
        <dsp:cNvPr id="0" name=""/>
        <dsp:cNvSpPr/>
      </dsp:nvSpPr>
      <dsp:spPr>
        <a:xfrm>
          <a:off x="5993" y="3284954"/>
          <a:ext cx="1139737" cy="1454417"/>
        </a:xfrm>
        <a:prstGeom prst="roundRect">
          <a:avLst>
            <a:gd name="adj" fmla="val 10000"/>
          </a:avLst>
        </a:prstGeom>
        <a:solidFill>
          <a:srgbClr val="3A5C9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just" defTabSz="800100">
            <a:lnSpc>
              <a:spcPct val="90000"/>
            </a:lnSpc>
            <a:spcBef>
              <a:spcPct val="0"/>
            </a:spcBef>
            <a:spcAft>
              <a:spcPct val="35000"/>
            </a:spcAft>
          </a:pPr>
          <a:r>
            <a:rPr lang="zh-CN" altLang="en-US" sz="1800" kern="1200" dirty="0" smtClean="0">
              <a:latin typeface="微软雅黑" panose="020B0503020204020204" pitchFamily="34" charset="-122"/>
              <a:ea typeface="微软雅黑" panose="020B0503020204020204" pitchFamily="34" charset="-122"/>
            </a:rPr>
            <a:t>农产品</a:t>
          </a:r>
          <a:endParaRPr lang="zh-CN" altLang="en-US" sz="1800" kern="1200" dirty="0">
            <a:latin typeface="微软雅黑" panose="020B0503020204020204" pitchFamily="34" charset="-122"/>
            <a:ea typeface="微软雅黑" panose="020B0503020204020204" pitchFamily="34" charset="-122"/>
          </a:endParaRPr>
        </a:p>
      </dsp:txBody>
      <dsp:txXfrm>
        <a:off x="39375" y="3318336"/>
        <a:ext cx="1072973" cy="1387653"/>
      </dsp:txXfrm>
    </dsp:sp>
    <dsp:sp modelId="{33C4C139-0EAA-4052-BDBA-DC18519632DD}">
      <dsp:nvSpPr>
        <dsp:cNvPr id="0" name=""/>
        <dsp:cNvSpPr/>
      </dsp:nvSpPr>
      <dsp:spPr>
        <a:xfrm>
          <a:off x="1193600" y="3284954"/>
          <a:ext cx="1139737" cy="1454417"/>
        </a:xfrm>
        <a:prstGeom prst="roundRect">
          <a:avLst>
            <a:gd name="adj" fmla="val 10000"/>
          </a:avLst>
        </a:prstGeom>
        <a:solidFill>
          <a:srgbClr val="3A5C9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just" defTabSz="800100">
            <a:lnSpc>
              <a:spcPct val="90000"/>
            </a:lnSpc>
            <a:spcBef>
              <a:spcPct val="0"/>
            </a:spcBef>
            <a:spcAft>
              <a:spcPct val="35000"/>
            </a:spcAft>
          </a:pPr>
          <a:r>
            <a:rPr lang="zh-CN" altLang="en-US" sz="1800" kern="1200" dirty="0" smtClean="0">
              <a:latin typeface="微软雅黑" panose="020B0503020204020204" pitchFamily="34" charset="-122"/>
              <a:ea typeface="微软雅黑" panose="020B0503020204020204" pitchFamily="34" charset="-122"/>
            </a:rPr>
            <a:t>反倾销</a:t>
          </a:r>
          <a:endParaRPr lang="zh-CN" altLang="en-US" sz="1800" kern="1200" dirty="0">
            <a:latin typeface="微软雅黑" panose="020B0503020204020204" pitchFamily="34" charset="-122"/>
            <a:ea typeface="微软雅黑" panose="020B0503020204020204" pitchFamily="34" charset="-122"/>
          </a:endParaRPr>
        </a:p>
      </dsp:txBody>
      <dsp:txXfrm>
        <a:off x="1226982" y="3318336"/>
        <a:ext cx="1072973" cy="1387653"/>
      </dsp:txXfrm>
    </dsp:sp>
    <dsp:sp modelId="{CA2EC5ED-28B9-4EBD-A75C-0F40C047862F}">
      <dsp:nvSpPr>
        <dsp:cNvPr id="0" name=""/>
        <dsp:cNvSpPr/>
      </dsp:nvSpPr>
      <dsp:spPr>
        <a:xfrm>
          <a:off x="2381206" y="3284954"/>
          <a:ext cx="1139737" cy="1454417"/>
        </a:xfrm>
        <a:prstGeom prst="roundRect">
          <a:avLst>
            <a:gd name="adj" fmla="val 10000"/>
          </a:avLst>
        </a:prstGeom>
        <a:solidFill>
          <a:srgbClr val="3A5C9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just" defTabSz="800100">
            <a:lnSpc>
              <a:spcPct val="90000"/>
            </a:lnSpc>
            <a:spcBef>
              <a:spcPct val="0"/>
            </a:spcBef>
            <a:spcAft>
              <a:spcPct val="35000"/>
            </a:spcAft>
          </a:pPr>
          <a:r>
            <a:rPr lang="zh-CN" altLang="en-US" sz="1800" kern="1200" dirty="0" smtClean="0">
              <a:latin typeface="微软雅黑" panose="020B0503020204020204" pitchFamily="34" charset="-122"/>
              <a:ea typeface="微软雅黑" panose="020B0503020204020204" pitchFamily="34" charset="-122"/>
            </a:rPr>
            <a:t>进口许可</a:t>
          </a:r>
          <a:endParaRPr lang="zh-CN" altLang="en-US" sz="1800" kern="1200" dirty="0">
            <a:latin typeface="微软雅黑" panose="020B0503020204020204" pitchFamily="34" charset="-122"/>
            <a:ea typeface="微软雅黑" panose="020B0503020204020204" pitchFamily="34" charset="-122"/>
          </a:endParaRPr>
        </a:p>
      </dsp:txBody>
      <dsp:txXfrm>
        <a:off x="2414588" y="3318336"/>
        <a:ext cx="1072973" cy="1387653"/>
      </dsp:txXfrm>
    </dsp:sp>
    <dsp:sp modelId="{3730AD9D-7AB6-4AB8-8CF6-7023F178D9AB}">
      <dsp:nvSpPr>
        <dsp:cNvPr id="0" name=""/>
        <dsp:cNvSpPr/>
      </dsp:nvSpPr>
      <dsp:spPr>
        <a:xfrm>
          <a:off x="3568812" y="3284954"/>
          <a:ext cx="1139737" cy="1454417"/>
        </a:xfrm>
        <a:prstGeom prst="roundRect">
          <a:avLst>
            <a:gd name="adj" fmla="val 10000"/>
          </a:avLst>
        </a:prstGeom>
        <a:solidFill>
          <a:srgbClr val="3A5C9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just" defTabSz="800100">
            <a:lnSpc>
              <a:spcPct val="90000"/>
            </a:lnSpc>
            <a:spcBef>
              <a:spcPct val="0"/>
            </a:spcBef>
            <a:spcAft>
              <a:spcPct val="35000"/>
            </a:spcAft>
          </a:pPr>
          <a:r>
            <a:rPr lang="en-US" altLang="zh-CN" sz="1800" kern="1200" dirty="0" smtClean="0">
              <a:latin typeface="微软雅黑" panose="020B0503020204020204" pitchFamily="34" charset="-122"/>
              <a:ea typeface="微软雅黑" panose="020B0503020204020204" pitchFamily="34" charset="-122"/>
            </a:rPr>
            <a:t>……</a:t>
          </a:r>
          <a:endParaRPr lang="zh-CN" altLang="en-US" sz="1800" kern="1200" dirty="0">
            <a:latin typeface="微软雅黑" panose="020B0503020204020204" pitchFamily="34" charset="-122"/>
            <a:ea typeface="微软雅黑" panose="020B0503020204020204" pitchFamily="34" charset="-122"/>
          </a:endParaRPr>
        </a:p>
      </dsp:txBody>
      <dsp:txXfrm>
        <a:off x="3602194" y="3318336"/>
        <a:ext cx="1072973" cy="1387653"/>
      </dsp:txXfrm>
    </dsp:sp>
    <dsp:sp modelId="{D3BAF413-E363-4A84-951C-4578024E6E29}">
      <dsp:nvSpPr>
        <dsp:cNvPr id="0" name=""/>
        <dsp:cNvSpPr/>
      </dsp:nvSpPr>
      <dsp:spPr>
        <a:xfrm>
          <a:off x="4756418" y="3284954"/>
          <a:ext cx="1139737" cy="1454417"/>
        </a:xfrm>
        <a:prstGeom prst="roundRect">
          <a:avLst>
            <a:gd name="adj" fmla="val 10000"/>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just" defTabSz="800100">
            <a:lnSpc>
              <a:spcPct val="90000"/>
            </a:lnSpc>
            <a:spcBef>
              <a:spcPct val="0"/>
            </a:spcBef>
            <a:spcAft>
              <a:spcPct val="35000"/>
            </a:spcAft>
          </a:pPr>
          <a:r>
            <a:rPr lang="zh-CN" altLang="en-US" sz="1800" kern="1200" dirty="0" smtClean="0">
              <a:latin typeface="微软雅黑" panose="020B0503020204020204" pitchFamily="34" charset="-122"/>
              <a:ea typeface="微软雅黑" panose="020B0503020204020204" pitchFamily="34" charset="-122"/>
            </a:rPr>
            <a:t>贸易便利化</a:t>
          </a:r>
          <a:endParaRPr lang="zh-CN" altLang="en-US" sz="1800" kern="1200" dirty="0">
            <a:latin typeface="微软雅黑" panose="020B0503020204020204" pitchFamily="34" charset="-122"/>
            <a:ea typeface="微软雅黑" panose="020B0503020204020204" pitchFamily="34" charset="-122"/>
          </a:endParaRPr>
        </a:p>
      </dsp:txBody>
      <dsp:txXfrm>
        <a:off x="4789800" y="3318336"/>
        <a:ext cx="1072973" cy="1387653"/>
      </dsp:txXfrm>
    </dsp:sp>
    <dsp:sp modelId="{60B775B5-25D9-4F88-9EA9-9D84B48E73C1}">
      <dsp:nvSpPr>
        <dsp:cNvPr id="0" name=""/>
        <dsp:cNvSpPr/>
      </dsp:nvSpPr>
      <dsp:spPr>
        <a:xfrm>
          <a:off x="5991894" y="1644324"/>
          <a:ext cx="1139737" cy="1454417"/>
        </a:xfrm>
        <a:prstGeom prst="roundRect">
          <a:avLst>
            <a:gd name="adj" fmla="val 10000"/>
          </a:avLst>
        </a:prstGeom>
        <a:solidFill>
          <a:srgbClr val="3A5C9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just" defTabSz="800100">
            <a:lnSpc>
              <a:spcPct val="90000"/>
            </a:lnSpc>
            <a:spcBef>
              <a:spcPct val="0"/>
            </a:spcBef>
            <a:spcAft>
              <a:spcPct val="35000"/>
            </a:spcAft>
          </a:pPr>
          <a:r>
            <a:rPr lang="zh-CN" altLang="en-US" sz="1800" kern="1200" dirty="0" smtClean="0">
              <a:latin typeface="微软雅黑" panose="020B0503020204020204" pitchFamily="34" charset="-122"/>
              <a:ea typeface="微软雅黑" panose="020B0503020204020204" pitchFamily="34" charset="-122"/>
            </a:rPr>
            <a:t>服务贸易类议题</a:t>
          </a:r>
          <a:endParaRPr lang="zh-CN" altLang="en-US" sz="1800" kern="1200" dirty="0">
            <a:latin typeface="微软雅黑" panose="020B0503020204020204" pitchFamily="34" charset="-122"/>
            <a:ea typeface="微软雅黑" panose="020B0503020204020204" pitchFamily="34" charset="-122"/>
          </a:endParaRPr>
        </a:p>
      </dsp:txBody>
      <dsp:txXfrm>
        <a:off x="6025276" y="1677706"/>
        <a:ext cx="1072973" cy="1387653"/>
      </dsp:txXfrm>
    </dsp:sp>
    <dsp:sp modelId="{1B970247-0A05-4608-8198-AB2C05618B57}">
      <dsp:nvSpPr>
        <dsp:cNvPr id="0" name=""/>
        <dsp:cNvSpPr/>
      </dsp:nvSpPr>
      <dsp:spPr>
        <a:xfrm>
          <a:off x="7227369" y="1644324"/>
          <a:ext cx="1139737" cy="1454417"/>
        </a:xfrm>
        <a:prstGeom prst="roundRect">
          <a:avLst>
            <a:gd name="adj" fmla="val 10000"/>
          </a:avLst>
        </a:prstGeom>
        <a:solidFill>
          <a:srgbClr val="3A5C9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just" defTabSz="800100">
            <a:lnSpc>
              <a:spcPct val="90000"/>
            </a:lnSpc>
            <a:spcBef>
              <a:spcPct val="0"/>
            </a:spcBef>
            <a:spcAft>
              <a:spcPct val="35000"/>
            </a:spcAft>
          </a:pPr>
          <a:r>
            <a:rPr lang="zh-CN" altLang="en-US" sz="1800" kern="1200" dirty="0" smtClean="0">
              <a:latin typeface="微软雅黑" panose="020B0503020204020204" pitchFamily="34" charset="-122"/>
              <a:ea typeface="微软雅黑" panose="020B0503020204020204" pitchFamily="34" charset="-122"/>
            </a:rPr>
            <a:t>知识产权</a:t>
          </a:r>
          <a:endParaRPr lang="zh-CN" altLang="en-US" sz="1800" kern="1200" dirty="0">
            <a:latin typeface="微软雅黑" panose="020B0503020204020204" pitchFamily="34" charset="-122"/>
            <a:ea typeface="微软雅黑" panose="020B0503020204020204" pitchFamily="34" charset="-122"/>
          </a:endParaRPr>
        </a:p>
      </dsp:txBody>
      <dsp:txXfrm>
        <a:off x="7260751" y="1677706"/>
        <a:ext cx="1072973" cy="1387653"/>
      </dsp:txXfrm>
    </dsp:sp>
    <dsp:sp modelId="{0511D787-89F3-423F-936A-5453C92767E5}">
      <dsp:nvSpPr>
        <dsp:cNvPr id="0" name=""/>
        <dsp:cNvSpPr/>
      </dsp:nvSpPr>
      <dsp:spPr>
        <a:xfrm>
          <a:off x="8462844" y="1644324"/>
          <a:ext cx="1139737" cy="1454417"/>
        </a:xfrm>
        <a:prstGeom prst="roundRect">
          <a:avLst>
            <a:gd name="adj" fmla="val 10000"/>
          </a:avLst>
        </a:prstGeom>
        <a:solidFill>
          <a:srgbClr val="3A5C9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just" defTabSz="800100">
            <a:lnSpc>
              <a:spcPct val="90000"/>
            </a:lnSpc>
            <a:spcBef>
              <a:spcPct val="0"/>
            </a:spcBef>
            <a:spcAft>
              <a:spcPct val="35000"/>
            </a:spcAft>
          </a:pPr>
          <a:r>
            <a:rPr lang="zh-CN" altLang="en-US" sz="1800" kern="1200" dirty="0" smtClean="0">
              <a:latin typeface="微软雅黑" panose="020B0503020204020204" pitchFamily="34" charset="-122"/>
              <a:ea typeface="微软雅黑" panose="020B0503020204020204" pitchFamily="34" charset="-122"/>
            </a:rPr>
            <a:t>贸易争端的解决</a:t>
          </a:r>
          <a:endParaRPr lang="zh-CN" altLang="en-US" sz="1800" kern="1200" dirty="0">
            <a:latin typeface="微软雅黑" panose="020B0503020204020204" pitchFamily="34" charset="-122"/>
            <a:ea typeface="微软雅黑" panose="020B0503020204020204" pitchFamily="34" charset="-122"/>
          </a:endParaRPr>
        </a:p>
      </dsp:txBody>
      <dsp:txXfrm>
        <a:off x="8496226" y="1677706"/>
        <a:ext cx="1072973" cy="1387653"/>
      </dsp:txXfrm>
    </dsp:sp>
    <dsp:sp modelId="{2425101A-EF56-46D4-9F4B-15154A007DA5}">
      <dsp:nvSpPr>
        <dsp:cNvPr id="0" name=""/>
        <dsp:cNvSpPr/>
      </dsp:nvSpPr>
      <dsp:spPr>
        <a:xfrm>
          <a:off x="9698319" y="1644324"/>
          <a:ext cx="1139737" cy="1454417"/>
        </a:xfrm>
        <a:prstGeom prst="roundRect">
          <a:avLst>
            <a:gd name="adj" fmla="val 10000"/>
          </a:avLst>
        </a:prstGeom>
        <a:solidFill>
          <a:srgbClr val="3A5C9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just" defTabSz="800100">
            <a:lnSpc>
              <a:spcPct val="90000"/>
            </a:lnSpc>
            <a:spcBef>
              <a:spcPct val="0"/>
            </a:spcBef>
            <a:spcAft>
              <a:spcPct val="35000"/>
            </a:spcAft>
          </a:pPr>
          <a:r>
            <a:rPr lang="zh-CN" altLang="en-US" sz="1800" kern="1200" dirty="0" smtClean="0">
              <a:latin typeface="微软雅黑" panose="020B0503020204020204" pitchFamily="34" charset="-122"/>
              <a:ea typeface="微软雅黑" panose="020B0503020204020204" pitchFamily="34" charset="-122"/>
            </a:rPr>
            <a:t>其他</a:t>
          </a:r>
          <a:r>
            <a:rPr lang="en-US" altLang="zh-CN" sz="1800" kern="1200" dirty="0" smtClean="0">
              <a:latin typeface="微软雅黑" panose="020B0503020204020204" pitchFamily="34" charset="-122"/>
              <a:ea typeface="微软雅黑" panose="020B0503020204020204" pitchFamily="34" charset="-122"/>
            </a:rPr>
            <a:t>……</a:t>
          </a:r>
          <a:endParaRPr lang="zh-CN" altLang="en-US" sz="1800" kern="1200" dirty="0">
            <a:latin typeface="微软雅黑" panose="020B0503020204020204" pitchFamily="34" charset="-122"/>
            <a:ea typeface="微软雅黑" panose="020B0503020204020204" pitchFamily="34" charset="-122"/>
          </a:endParaRPr>
        </a:p>
      </dsp:txBody>
      <dsp:txXfrm>
        <a:off x="9731701" y="1677706"/>
        <a:ext cx="1072973" cy="138765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D362B2-0CEC-47BF-A111-F592C657B2A1}">
      <dsp:nvSpPr>
        <dsp:cNvPr id="0" name=""/>
        <dsp:cNvSpPr/>
      </dsp:nvSpPr>
      <dsp:spPr>
        <a:xfrm rot="16200000">
          <a:off x="-550678" y="551777"/>
          <a:ext cx="3960000" cy="2856445"/>
        </a:xfrm>
        <a:prstGeom prst="flowChartManualOperation">
          <a:avLst/>
        </a:prstGeom>
        <a:gradFill flip="none" rotWithShape="0">
          <a:gsLst>
            <a:gs pos="0">
              <a:srgbClr val="3E62A4">
                <a:shade val="30000"/>
                <a:satMod val="115000"/>
              </a:srgbClr>
            </a:gs>
            <a:gs pos="50000">
              <a:srgbClr val="3E62A4">
                <a:shade val="67500"/>
                <a:satMod val="115000"/>
              </a:srgbClr>
            </a:gs>
            <a:gs pos="100000">
              <a:srgbClr val="3E62A4">
                <a:shade val="100000"/>
                <a:satMod val="115000"/>
              </a:srgbClr>
            </a:gs>
          </a:gsLst>
          <a:lin ang="2700000" scaled="1"/>
          <a:tileRect/>
        </a:gradFill>
        <a:ln w="1270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279400" tIns="0" rIns="279400" bIns="0" numCol="1" spcCol="1270" anchor="ctr" anchorCtr="0">
          <a:noAutofit/>
        </a:bodyPr>
        <a:lstStyle/>
        <a:p>
          <a:pPr lvl="0" algn="ctr" defTabSz="1955800">
            <a:lnSpc>
              <a:spcPct val="90000"/>
            </a:lnSpc>
            <a:spcBef>
              <a:spcPct val="0"/>
            </a:spcBef>
            <a:spcAft>
              <a:spcPct val="35000"/>
            </a:spcAft>
          </a:pPr>
          <a:r>
            <a:rPr lang="zh-CN" altLang="en-US" sz="4400" kern="1200" dirty="0" smtClean="0">
              <a:latin typeface="微软雅黑" panose="020B0503020204020204" pitchFamily="34" charset="-122"/>
              <a:ea typeface="微软雅黑" panose="020B0503020204020204" pitchFamily="34" charset="-122"/>
            </a:rPr>
            <a:t>起 源</a:t>
          </a:r>
          <a:endParaRPr lang="zh-CN" altLang="en-US" sz="4400" kern="1200" dirty="0">
            <a:latin typeface="微软雅黑" panose="020B0503020204020204" pitchFamily="34" charset="-122"/>
            <a:ea typeface="微软雅黑" panose="020B0503020204020204" pitchFamily="34" charset="-122"/>
          </a:endParaRPr>
        </a:p>
      </dsp:txBody>
      <dsp:txXfrm rot="5400000">
        <a:off x="1100" y="791999"/>
        <a:ext cx="2856445" cy="2376000"/>
      </dsp:txXfrm>
    </dsp:sp>
    <dsp:sp modelId="{3192F065-13B4-42B3-B112-ABA392DD3B73}">
      <dsp:nvSpPr>
        <dsp:cNvPr id="0" name=""/>
        <dsp:cNvSpPr/>
      </dsp:nvSpPr>
      <dsp:spPr>
        <a:xfrm rot="16200000">
          <a:off x="2520000" y="551777"/>
          <a:ext cx="3960000" cy="2856445"/>
        </a:xfrm>
        <a:prstGeom prst="flowChartManualOperation">
          <a:avLst/>
        </a:prstGeom>
        <a:gradFill flip="none" rotWithShape="0">
          <a:gsLst>
            <a:gs pos="0">
              <a:srgbClr val="3E62A4">
                <a:shade val="30000"/>
                <a:satMod val="115000"/>
              </a:srgbClr>
            </a:gs>
            <a:gs pos="50000">
              <a:srgbClr val="3E62A4">
                <a:shade val="67500"/>
                <a:satMod val="115000"/>
              </a:srgbClr>
            </a:gs>
            <a:gs pos="100000">
              <a:srgbClr val="3E62A4">
                <a:shade val="100000"/>
                <a:satMod val="115000"/>
              </a:srgbClr>
            </a:gs>
          </a:gsLst>
          <a:lin ang="2700000" scaled="1"/>
          <a:tileRect/>
        </a:gradFill>
        <a:ln w="1270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279400" tIns="0" rIns="279400" bIns="0" numCol="1" spcCol="1270" anchor="ctr" anchorCtr="0">
          <a:noAutofit/>
        </a:bodyPr>
        <a:lstStyle/>
        <a:p>
          <a:pPr lvl="0" algn="ctr" defTabSz="1955800">
            <a:lnSpc>
              <a:spcPct val="90000"/>
            </a:lnSpc>
            <a:spcBef>
              <a:spcPct val="0"/>
            </a:spcBef>
            <a:spcAft>
              <a:spcPct val="35000"/>
            </a:spcAft>
          </a:pPr>
          <a:r>
            <a:rPr lang="zh-CN" altLang="en-US" sz="4400" kern="1200" dirty="0" smtClean="0">
              <a:latin typeface="微软雅黑" panose="020B0503020204020204" pitchFamily="34" charset="-122"/>
              <a:ea typeface="微软雅黑" panose="020B0503020204020204" pitchFamily="34" charset="-122"/>
            </a:rPr>
            <a:t>进 程</a:t>
          </a:r>
          <a:endParaRPr lang="zh-CN" altLang="en-US" sz="4400" kern="1200" dirty="0">
            <a:latin typeface="微软雅黑" panose="020B0503020204020204" pitchFamily="34" charset="-122"/>
            <a:ea typeface="微软雅黑" panose="020B0503020204020204" pitchFamily="34" charset="-122"/>
          </a:endParaRPr>
        </a:p>
      </dsp:txBody>
      <dsp:txXfrm rot="5400000">
        <a:off x="3071778" y="791999"/>
        <a:ext cx="2856445" cy="2376000"/>
      </dsp:txXfrm>
    </dsp:sp>
    <dsp:sp modelId="{48BC688F-732D-4BA3-9E74-7DC3C6D351D3}">
      <dsp:nvSpPr>
        <dsp:cNvPr id="0" name=""/>
        <dsp:cNvSpPr/>
      </dsp:nvSpPr>
      <dsp:spPr>
        <a:xfrm rot="16200000">
          <a:off x="5590678" y="551777"/>
          <a:ext cx="3960000" cy="2856445"/>
        </a:xfrm>
        <a:prstGeom prst="flowChartManualOperation">
          <a:avLst/>
        </a:prstGeom>
        <a:gradFill flip="none" rotWithShape="0">
          <a:gsLst>
            <a:gs pos="0">
              <a:srgbClr val="3E62A4">
                <a:shade val="30000"/>
                <a:satMod val="115000"/>
              </a:srgbClr>
            </a:gs>
            <a:gs pos="50000">
              <a:srgbClr val="3E62A4">
                <a:shade val="67500"/>
                <a:satMod val="115000"/>
              </a:srgbClr>
            </a:gs>
            <a:gs pos="100000">
              <a:srgbClr val="3E62A4">
                <a:shade val="100000"/>
                <a:satMod val="115000"/>
              </a:srgbClr>
            </a:gs>
          </a:gsLst>
          <a:lin ang="2700000" scaled="1"/>
          <a:tileRect/>
        </a:gradFill>
        <a:ln w="1270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279400" tIns="0" rIns="279400" bIns="0" numCol="1" spcCol="1270" anchor="ctr" anchorCtr="0">
          <a:noAutofit/>
        </a:bodyPr>
        <a:lstStyle/>
        <a:p>
          <a:pPr lvl="0" algn="ctr" defTabSz="1955800">
            <a:lnSpc>
              <a:spcPct val="90000"/>
            </a:lnSpc>
            <a:spcBef>
              <a:spcPct val="0"/>
            </a:spcBef>
            <a:spcAft>
              <a:spcPct val="35000"/>
            </a:spcAft>
          </a:pPr>
          <a:r>
            <a:rPr lang="zh-CN" altLang="en-US" sz="4400" kern="1200" dirty="0" smtClean="0">
              <a:latin typeface="微软雅黑" panose="020B0503020204020204" pitchFamily="34" charset="-122"/>
              <a:ea typeface="微软雅黑" panose="020B0503020204020204" pitchFamily="34" charset="-122"/>
            </a:rPr>
            <a:t>现状</a:t>
          </a:r>
          <a:endParaRPr lang="zh-CN" altLang="en-US" sz="4400" kern="1200" dirty="0">
            <a:latin typeface="微软雅黑" panose="020B0503020204020204" pitchFamily="34" charset="-122"/>
            <a:ea typeface="微软雅黑" panose="020B0503020204020204" pitchFamily="34" charset="-122"/>
          </a:endParaRPr>
        </a:p>
      </dsp:txBody>
      <dsp:txXfrm rot="5400000">
        <a:off x="6142456" y="791999"/>
        <a:ext cx="2856445" cy="2376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ED3C1A-8FB3-4B18-851D-19955A3794E2}">
      <dsp:nvSpPr>
        <dsp:cNvPr id="0" name=""/>
        <dsp:cNvSpPr/>
      </dsp:nvSpPr>
      <dsp:spPr>
        <a:xfrm>
          <a:off x="0" y="447214"/>
          <a:ext cx="1706810" cy="682724"/>
        </a:xfrm>
        <a:prstGeom prst="chevron">
          <a:avLst/>
        </a:prstGeom>
        <a:solidFill>
          <a:srgbClr val="3D61A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lvl="0" algn="ctr" defTabSz="400050">
            <a:lnSpc>
              <a:spcPct val="90000"/>
            </a:lnSpc>
            <a:spcBef>
              <a:spcPct val="0"/>
            </a:spcBef>
            <a:spcAft>
              <a:spcPct val="35000"/>
            </a:spcAft>
          </a:pPr>
          <a:r>
            <a:rPr lang="en-US" altLang="zh-CN" sz="900" kern="1200" dirty="0" smtClean="0">
              <a:latin typeface="微软雅黑" panose="020B0503020204020204" pitchFamily="34" charset="-122"/>
              <a:ea typeface="微软雅黑" panose="020B0503020204020204" pitchFamily="34" charset="-122"/>
            </a:rPr>
            <a:t>1996</a:t>
          </a:r>
          <a:r>
            <a:rPr lang="zh-CN" altLang="en-US" sz="900" kern="1200" dirty="0" smtClean="0">
              <a:latin typeface="微软雅黑" panose="020B0503020204020204" pitchFamily="34" charset="-122"/>
              <a:ea typeface="微软雅黑" panose="020B0503020204020204" pitchFamily="34" charset="-122"/>
            </a:rPr>
            <a:t>年</a:t>
          </a:r>
          <a:endParaRPr lang="en-US" altLang="zh-CN" sz="900" kern="1200" dirty="0" smtClean="0">
            <a:latin typeface="微软雅黑" panose="020B0503020204020204" pitchFamily="34" charset="-122"/>
            <a:ea typeface="微软雅黑" panose="020B0503020204020204" pitchFamily="34" charset="-122"/>
          </a:endParaRPr>
        </a:p>
        <a:p>
          <a:pPr lvl="0" algn="ctr" defTabSz="400050">
            <a:lnSpc>
              <a:spcPct val="90000"/>
            </a:lnSpc>
            <a:spcBef>
              <a:spcPct val="0"/>
            </a:spcBef>
            <a:spcAft>
              <a:spcPct val="35000"/>
            </a:spcAft>
          </a:pPr>
          <a:r>
            <a:rPr lang="en-US" altLang="zh-CN" sz="900" kern="1200" dirty="0" smtClean="0">
              <a:latin typeface="微软雅黑" panose="020B0503020204020204" pitchFamily="34" charset="-122"/>
              <a:ea typeface="微软雅黑" panose="020B0503020204020204" pitchFamily="34" charset="-122"/>
            </a:rPr>
            <a:t>WTO</a:t>
          </a:r>
          <a:r>
            <a:rPr lang="zh-CN" altLang="en-US" sz="900" kern="1200" dirty="0" smtClean="0">
              <a:latin typeface="微软雅黑" panose="020B0503020204020204" pitchFamily="34" charset="-122"/>
              <a:ea typeface="微软雅黑" panose="020B0503020204020204" pitchFamily="34" charset="-122"/>
            </a:rPr>
            <a:t>第一届部长级会议</a:t>
          </a:r>
          <a:endParaRPr lang="zh-CN" altLang="en-US" sz="900" kern="1200" dirty="0">
            <a:latin typeface="微软雅黑" panose="020B0503020204020204" pitchFamily="34" charset="-122"/>
            <a:ea typeface="微软雅黑" panose="020B0503020204020204" pitchFamily="34" charset="-122"/>
          </a:endParaRPr>
        </a:p>
      </dsp:txBody>
      <dsp:txXfrm>
        <a:off x="341362" y="447214"/>
        <a:ext cx="1024086" cy="682724"/>
      </dsp:txXfrm>
    </dsp:sp>
    <dsp:sp modelId="{A17B110F-621E-4760-8953-0BD1C717B50A}">
      <dsp:nvSpPr>
        <dsp:cNvPr id="0" name=""/>
        <dsp:cNvSpPr/>
      </dsp:nvSpPr>
      <dsp:spPr>
        <a:xfrm>
          <a:off x="1536129" y="447214"/>
          <a:ext cx="1706810" cy="682724"/>
        </a:xfrm>
        <a:prstGeom prst="chevron">
          <a:avLst/>
        </a:prstGeom>
        <a:solidFill>
          <a:srgbClr val="3D61A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lvl="0" algn="ctr" defTabSz="400050">
            <a:lnSpc>
              <a:spcPct val="90000"/>
            </a:lnSpc>
            <a:spcBef>
              <a:spcPct val="0"/>
            </a:spcBef>
            <a:spcAft>
              <a:spcPct val="35000"/>
            </a:spcAft>
          </a:pPr>
          <a:r>
            <a:rPr lang="en-US" altLang="zh-CN" sz="900" kern="1200" dirty="0" smtClean="0">
              <a:latin typeface="微软雅黑" panose="020B0503020204020204" pitchFamily="34" charset="-122"/>
              <a:ea typeface="微软雅黑" panose="020B0503020204020204" pitchFamily="34" charset="-122"/>
            </a:rPr>
            <a:t>2001</a:t>
          </a:r>
          <a:r>
            <a:rPr lang="zh-CN" altLang="en-US" sz="900" kern="1200" dirty="0" smtClean="0">
              <a:latin typeface="微软雅黑" panose="020B0503020204020204" pitchFamily="34" charset="-122"/>
              <a:ea typeface="微软雅黑" panose="020B0503020204020204" pitchFamily="34" charset="-122"/>
            </a:rPr>
            <a:t>年</a:t>
          </a:r>
          <a:r>
            <a:rPr lang="en-US" altLang="zh-CN" sz="900" kern="1200" dirty="0" smtClean="0">
              <a:latin typeface="微软雅黑" panose="020B0503020204020204" pitchFamily="34" charset="-122"/>
              <a:ea typeface="微软雅黑" panose="020B0503020204020204" pitchFamily="34" charset="-122"/>
            </a:rPr>
            <a:t>11</a:t>
          </a:r>
          <a:r>
            <a:rPr lang="zh-CN" altLang="en-US" sz="900" kern="1200" dirty="0" smtClean="0">
              <a:latin typeface="微软雅黑" panose="020B0503020204020204" pitchFamily="34" charset="-122"/>
              <a:ea typeface="微软雅黑" panose="020B0503020204020204" pitchFamily="34" charset="-122"/>
            </a:rPr>
            <a:t>月</a:t>
          </a:r>
          <a:endParaRPr lang="en-US" altLang="zh-CN" sz="900" kern="1200" dirty="0" smtClean="0">
            <a:latin typeface="微软雅黑" panose="020B0503020204020204" pitchFamily="34" charset="-122"/>
            <a:ea typeface="微软雅黑" panose="020B0503020204020204" pitchFamily="34" charset="-122"/>
          </a:endParaRPr>
        </a:p>
        <a:p>
          <a:pPr lvl="0" algn="ctr" defTabSz="400050">
            <a:lnSpc>
              <a:spcPct val="90000"/>
            </a:lnSpc>
            <a:spcBef>
              <a:spcPct val="0"/>
            </a:spcBef>
            <a:spcAft>
              <a:spcPct val="35000"/>
            </a:spcAft>
          </a:pPr>
          <a:r>
            <a:rPr lang="en-US" altLang="zh-CN" sz="900" kern="1200" dirty="0" smtClean="0">
              <a:latin typeface="微软雅黑" panose="020B0503020204020204" pitchFamily="34" charset="-122"/>
              <a:ea typeface="微软雅黑" panose="020B0503020204020204" pitchFamily="34" charset="-122"/>
            </a:rPr>
            <a:t>WTO</a:t>
          </a:r>
          <a:r>
            <a:rPr lang="zh-CN" altLang="en-US" sz="900" kern="1200" dirty="0" smtClean="0">
              <a:latin typeface="微软雅黑" panose="020B0503020204020204" pitchFamily="34" charset="-122"/>
              <a:ea typeface="微软雅黑" panose="020B0503020204020204" pitchFamily="34" charset="-122"/>
            </a:rPr>
            <a:t>第四届部长级会议</a:t>
          </a:r>
          <a:endParaRPr lang="zh-CN" altLang="en-US" sz="900" kern="1200" dirty="0">
            <a:latin typeface="微软雅黑" panose="020B0503020204020204" pitchFamily="34" charset="-122"/>
            <a:ea typeface="微软雅黑" panose="020B0503020204020204" pitchFamily="34" charset="-122"/>
          </a:endParaRPr>
        </a:p>
      </dsp:txBody>
      <dsp:txXfrm>
        <a:off x="1877491" y="447214"/>
        <a:ext cx="1024086" cy="682724"/>
      </dsp:txXfrm>
    </dsp:sp>
    <dsp:sp modelId="{453E8642-A3D9-4082-98DE-38ADFF433CD8}">
      <dsp:nvSpPr>
        <dsp:cNvPr id="0" name=""/>
        <dsp:cNvSpPr/>
      </dsp:nvSpPr>
      <dsp:spPr>
        <a:xfrm>
          <a:off x="3072258" y="447214"/>
          <a:ext cx="1706810" cy="682724"/>
        </a:xfrm>
        <a:prstGeom prst="chevron">
          <a:avLst/>
        </a:prstGeom>
        <a:solidFill>
          <a:srgbClr val="3D61A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lvl="0" algn="ctr" defTabSz="400050">
            <a:lnSpc>
              <a:spcPct val="90000"/>
            </a:lnSpc>
            <a:spcBef>
              <a:spcPct val="0"/>
            </a:spcBef>
            <a:spcAft>
              <a:spcPct val="35000"/>
            </a:spcAft>
          </a:pPr>
          <a:r>
            <a:rPr lang="en-US" altLang="zh-CN" sz="900" kern="1200" dirty="0" smtClean="0">
              <a:latin typeface="微软雅黑" panose="020B0503020204020204" pitchFamily="34" charset="-122"/>
              <a:ea typeface="微软雅黑" panose="020B0503020204020204" pitchFamily="34" charset="-122"/>
            </a:rPr>
            <a:t>2004</a:t>
          </a:r>
          <a:r>
            <a:rPr lang="zh-CN" altLang="en-US" sz="900" kern="1200" dirty="0" smtClean="0">
              <a:latin typeface="微软雅黑" panose="020B0503020204020204" pitchFamily="34" charset="-122"/>
              <a:ea typeface="微软雅黑" panose="020B0503020204020204" pitchFamily="34" charset="-122"/>
            </a:rPr>
            <a:t>年</a:t>
          </a:r>
          <a:r>
            <a:rPr lang="en-US" altLang="zh-CN" sz="900" kern="1200" dirty="0" smtClean="0">
              <a:latin typeface="微软雅黑" panose="020B0503020204020204" pitchFamily="34" charset="-122"/>
              <a:ea typeface="微软雅黑" panose="020B0503020204020204" pitchFamily="34" charset="-122"/>
            </a:rPr>
            <a:t>8</a:t>
          </a:r>
          <a:r>
            <a:rPr lang="zh-CN" altLang="en-US" sz="900" kern="1200" dirty="0" smtClean="0">
              <a:latin typeface="微软雅黑" panose="020B0503020204020204" pitchFamily="34" charset="-122"/>
              <a:ea typeface="微软雅黑" panose="020B0503020204020204" pitchFamily="34" charset="-122"/>
            </a:rPr>
            <a:t>月</a:t>
          </a:r>
          <a:endParaRPr lang="en-US" altLang="zh-CN" sz="900" kern="1200" dirty="0" smtClean="0">
            <a:latin typeface="微软雅黑" panose="020B0503020204020204" pitchFamily="34" charset="-122"/>
            <a:ea typeface="微软雅黑" panose="020B0503020204020204" pitchFamily="34" charset="-122"/>
          </a:endParaRPr>
        </a:p>
        <a:p>
          <a:pPr lvl="0" algn="ctr" defTabSz="400050">
            <a:lnSpc>
              <a:spcPct val="90000"/>
            </a:lnSpc>
            <a:spcBef>
              <a:spcPct val="0"/>
            </a:spcBef>
            <a:spcAft>
              <a:spcPct val="35000"/>
            </a:spcAft>
          </a:pPr>
          <a:r>
            <a:rPr lang="en-US" altLang="zh-CN" sz="900" kern="1200" dirty="0" smtClean="0">
              <a:latin typeface="微软雅黑" panose="020B0503020204020204" pitchFamily="34" charset="-122"/>
              <a:ea typeface="微软雅黑" panose="020B0503020204020204" pitchFamily="34" charset="-122"/>
            </a:rPr>
            <a:t>2004</a:t>
          </a:r>
          <a:r>
            <a:rPr lang="zh-CN" altLang="en-US" sz="900" kern="1200" dirty="0" smtClean="0">
              <a:latin typeface="微软雅黑" panose="020B0503020204020204" pitchFamily="34" charset="-122"/>
              <a:ea typeface="微软雅黑" panose="020B0503020204020204" pitchFamily="34" charset="-122"/>
            </a:rPr>
            <a:t>年</a:t>
          </a:r>
          <a:r>
            <a:rPr lang="en-US" altLang="zh-CN" sz="900" kern="1200" dirty="0" smtClean="0">
              <a:latin typeface="微软雅黑" panose="020B0503020204020204" pitchFamily="34" charset="-122"/>
              <a:ea typeface="微软雅黑" panose="020B0503020204020204" pitchFamily="34" charset="-122"/>
            </a:rPr>
            <a:t>10</a:t>
          </a:r>
          <a:r>
            <a:rPr lang="zh-CN" altLang="en-US" sz="900" kern="1200" dirty="0" smtClean="0">
              <a:latin typeface="微软雅黑" panose="020B0503020204020204" pitchFamily="34" charset="-122"/>
              <a:ea typeface="微软雅黑" panose="020B0503020204020204" pitchFamily="34" charset="-122"/>
            </a:rPr>
            <a:t>月</a:t>
          </a:r>
          <a:endParaRPr lang="zh-CN" altLang="en-US" sz="900" kern="1200" dirty="0">
            <a:latin typeface="微软雅黑" panose="020B0503020204020204" pitchFamily="34" charset="-122"/>
            <a:ea typeface="微软雅黑" panose="020B0503020204020204" pitchFamily="34" charset="-122"/>
          </a:endParaRPr>
        </a:p>
      </dsp:txBody>
      <dsp:txXfrm>
        <a:off x="3413620" y="447214"/>
        <a:ext cx="1024086" cy="682724"/>
      </dsp:txXfrm>
    </dsp:sp>
    <dsp:sp modelId="{C9360E55-0C6E-49E9-AD24-E19D6987D49F}">
      <dsp:nvSpPr>
        <dsp:cNvPr id="0" name=""/>
        <dsp:cNvSpPr/>
      </dsp:nvSpPr>
      <dsp:spPr>
        <a:xfrm>
          <a:off x="4608388" y="447214"/>
          <a:ext cx="1706810" cy="682724"/>
        </a:xfrm>
        <a:prstGeom prst="chevron">
          <a:avLst/>
        </a:prstGeom>
        <a:solidFill>
          <a:srgbClr val="3D61A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lvl="0" algn="ctr" defTabSz="400050">
            <a:lnSpc>
              <a:spcPct val="90000"/>
            </a:lnSpc>
            <a:spcBef>
              <a:spcPct val="0"/>
            </a:spcBef>
            <a:spcAft>
              <a:spcPct val="35000"/>
            </a:spcAft>
          </a:pPr>
          <a:r>
            <a:rPr lang="en-US" altLang="zh-CN" sz="900" kern="1200" dirty="0" smtClean="0">
              <a:latin typeface="微软雅黑" panose="020B0503020204020204" pitchFamily="34" charset="-122"/>
              <a:ea typeface="微软雅黑" panose="020B0503020204020204" pitchFamily="34" charset="-122"/>
            </a:rPr>
            <a:t>2009</a:t>
          </a:r>
          <a:r>
            <a:rPr lang="zh-CN" altLang="en-US" sz="900" kern="1200" dirty="0" smtClean="0">
              <a:latin typeface="微软雅黑" panose="020B0503020204020204" pitchFamily="34" charset="-122"/>
              <a:ea typeface="微软雅黑" panose="020B0503020204020204" pitchFamily="34" charset="-122"/>
            </a:rPr>
            <a:t>年</a:t>
          </a:r>
          <a:r>
            <a:rPr lang="en-US" altLang="zh-CN" sz="900" kern="1200" dirty="0" smtClean="0">
              <a:latin typeface="微软雅黑" panose="020B0503020204020204" pitchFamily="34" charset="-122"/>
              <a:ea typeface="微软雅黑" panose="020B0503020204020204" pitchFamily="34" charset="-122"/>
            </a:rPr>
            <a:t>12</a:t>
          </a:r>
          <a:r>
            <a:rPr lang="zh-CN" altLang="en-US" sz="900" kern="1200" dirty="0" smtClean="0">
              <a:latin typeface="微软雅黑" panose="020B0503020204020204" pitchFamily="34" charset="-122"/>
              <a:ea typeface="微软雅黑" panose="020B0503020204020204" pitchFamily="34" charset="-122"/>
            </a:rPr>
            <a:t>月</a:t>
          </a:r>
          <a:endParaRPr lang="zh-CN" altLang="en-US" sz="900" kern="1200" dirty="0">
            <a:latin typeface="微软雅黑" panose="020B0503020204020204" pitchFamily="34" charset="-122"/>
            <a:ea typeface="微软雅黑" panose="020B0503020204020204" pitchFamily="34" charset="-122"/>
          </a:endParaRPr>
        </a:p>
      </dsp:txBody>
      <dsp:txXfrm>
        <a:off x="4949750" y="447214"/>
        <a:ext cx="1024086" cy="682724"/>
      </dsp:txXfrm>
    </dsp:sp>
    <dsp:sp modelId="{94B1C763-7CC2-46D3-8006-51B169F9A58D}">
      <dsp:nvSpPr>
        <dsp:cNvPr id="0" name=""/>
        <dsp:cNvSpPr/>
      </dsp:nvSpPr>
      <dsp:spPr>
        <a:xfrm>
          <a:off x="6144517" y="447214"/>
          <a:ext cx="1706810" cy="682724"/>
        </a:xfrm>
        <a:prstGeom prst="chevron">
          <a:avLst/>
        </a:prstGeom>
        <a:solidFill>
          <a:srgbClr val="3D61A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lvl="0" algn="ctr" defTabSz="400050">
            <a:lnSpc>
              <a:spcPct val="90000"/>
            </a:lnSpc>
            <a:spcBef>
              <a:spcPct val="0"/>
            </a:spcBef>
            <a:spcAft>
              <a:spcPct val="35000"/>
            </a:spcAft>
          </a:pPr>
          <a:r>
            <a:rPr lang="en-US" altLang="zh-CN" sz="900" kern="1200" dirty="0" smtClean="0">
              <a:latin typeface="微软雅黑" panose="020B0503020204020204" pitchFamily="34" charset="-122"/>
              <a:ea typeface="微软雅黑" panose="020B0503020204020204" pitchFamily="34" charset="-122"/>
            </a:rPr>
            <a:t>2012</a:t>
          </a:r>
          <a:r>
            <a:rPr lang="zh-CN" altLang="en-US" sz="900" kern="1200" dirty="0" smtClean="0">
              <a:latin typeface="微软雅黑" panose="020B0503020204020204" pitchFamily="34" charset="-122"/>
              <a:ea typeface="微软雅黑" panose="020B0503020204020204" pitchFamily="34" charset="-122"/>
            </a:rPr>
            <a:t>年后</a:t>
          </a:r>
          <a:endParaRPr lang="zh-CN" altLang="en-US" sz="900" kern="1200" dirty="0">
            <a:latin typeface="微软雅黑" panose="020B0503020204020204" pitchFamily="34" charset="-122"/>
            <a:ea typeface="微软雅黑" panose="020B0503020204020204" pitchFamily="34" charset="-122"/>
          </a:endParaRPr>
        </a:p>
      </dsp:txBody>
      <dsp:txXfrm>
        <a:off x="6485879" y="447214"/>
        <a:ext cx="1024086" cy="682724"/>
      </dsp:txXfrm>
    </dsp:sp>
    <dsp:sp modelId="{7213913C-7520-43C4-8AE8-9C13DC20ED29}">
      <dsp:nvSpPr>
        <dsp:cNvPr id="0" name=""/>
        <dsp:cNvSpPr/>
      </dsp:nvSpPr>
      <dsp:spPr>
        <a:xfrm>
          <a:off x="7680647" y="447214"/>
          <a:ext cx="1706810" cy="682724"/>
        </a:xfrm>
        <a:prstGeom prst="chevron">
          <a:avLst/>
        </a:prstGeom>
        <a:solidFill>
          <a:srgbClr val="3D61A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lvl="0" algn="ctr" defTabSz="400050">
            <a:lnSpc>
              <a:spcPct val="90000"/>
            </a:lnSpc>
            <a:spcBef>
              <a:spcPct val="0"/>
            </a:spcBef>
            <a:spcAft>
              <a:spcPct val="35000"/>
            </a:spcAft>
          </a:pPr>
          <a:r>
            <a:rPr lang="en-US" altLang="zh-CN" sz="900" kern="1200" dirty="0" smtClean="0">
              <a:latin typeface="微软雅黑" panose="020B0503020204020204" pitchFamily="34" charset="-122"/>
              <a:ea typeface="微软雅黑" panose="020B0503020204020204" pitchFamily="34" charset="-122"/>
            </a:rPr>
            <a:t>2013</a:t>
          </a:r>
          <a:r>
            <a:rPr lang="zh-CN" altLang="en-US" sz="900" kern="1200" dirty="0" smtClean="0">
              <a:latin typeface="微软雅黑" panose="020B0503020204020204" pitchFamily="34" charset="-122"/>
              <a:ea typeface="微软雅黑" panose="020B0503020204020204" pitchFamily="34" charset="-122"/>
            </a:rPr>
            <a:t>年</a:t>
          </a:r>
          <a:r>
            <a:rPr lang="en-US" altLang="zh-CN" sz="900" kern="1200" dirty="0" smtClean="0">
              <a:latin typeface="微软雅黑" panose="020B0503020204020204" pitchFamily="34" charset="-122"/>
              <a:ea typeface="微软雅黑" panose="020B0503020204020204" pitchFamily="34" charset="-122"/>
            </a:rPr>
            <a:t>12</a:t>
          </a:r>
          <a:r>
            <a:rPr lang="zh-CN" altLang="en-US" sz="900" kern="1200" dirty="0" smtClean="0">
              <a:latin typeface="微软雅黑" panose="020B0503020204020204" pitchFamily="34" charset="-122"/>
              <a:ea typeface="微软雅黑" panose="020B0503020204020204" pitchFamily="34" charset="-122"/>
            </a:rPr>
            <a:t>月</a:t>
          </a:r>
          <a:r>
            <a:rPr lang="en-US" altLang="zh-CN" sz="900" kern="1200" dirty="0" smtClean="0">
              <a:latin typeface="微软雅黑" panose="020B0503020204020204" pitchFamily="34" charset="-122"/>
              <a:ea typeface="微软雅黑" panose="020B0503020204020204" pitchFamily="34" charset="-122"/>
            </a:rPr>
            <a:t>7</a:t>
          </a:r>
          <a:r>
            <a:rPr lang="zh-CN" altLang="en-US" sz="900" kern="1200" dirty="0" smtClean="0">
              <a:latin typeface="微软雅黑" panose="020B0503020204020204" pitchFamily="34" charset="-122"/>
              <a:ea typeface="微软雅黑" panose="020B0503020204020204" pitchFamily="34" charset="-122"/>
            </a:rPr>
            <a:t>日</a:t>
          </a:r>
          <a:endParaRPr lang="en-US" altLang="zh-CN" sz="900" kern="1200" dirty="0" smtClean="0">
            <a:latin typeface="微软雅黑" panose="020B0503020204020204" pitchFamily="34" charset="-122"/>
            <a:ea typeface="微软雅黑" panose="020B0503020204020204" pitchFamily="34" charset="-122"/>
          </a:endParaRPr>
        </a:p>
        <a:p>
          <a:pPr lvl="0" algn="ctr" defTabSz="400050">
            <a:lnSpc>
              <a:spcPct val="90000"/>
            </a:lnSpc>
            <a:spcBef>
              <a:spcPct val="0"/>
            </a:spcBef>
            <a:spcAft>
              <a:spcPct val="35000"/>
            </a:spcAft>
          </a:pPr>
          <a:r>
            <a:rPr lang="en-US" altLang="zh-CN" sz="900" kern="1200" dirty="0" smtClean="0">
              <a:latin typeface="微软雅黑" panose="020B0503020204020204" pitchFamily="34" charset="-122"/>
              <a:ea typeface="微软雅黑" panose="020B0503020204020204" pitchFamily="34" charset="-122"/>
            </a:rPr>
            <a:t>WTO</a:t>
          </a:r>
          <a:r>
            <a:rPr lang="zh-CN" altLang="zh-CN" sz="900" kern="1200" dirty="0" smtClean="0">
              <a:latin typeface="微软雅黑" panose="020B0503020204020204" pitchFamily="34" charset="-122"/>
              <a:ea typeface="微软雅黑" panose="020B0503020204020204" pitchFamily="34" charset="-122"/>
            </a:rPr>
            <a:t>第九届部长级会议</a:t>
          </a:r>
          <a:endParaRPr lang="zh-CN" altLang="en-US" sz="900" kern="1200" dirty="0">
            <a:latin typeface="微软雅黑" panose="020B0503020204020204" pitchFamily="34" charset="-122"/>
            <a:ea typeface="微软雅黑" panose="020B0503020204020204" pitchFamily="34" charset="-122"/>
          </a:endParaRPr>
        </a:p>
      </dsp:txBody>
      <dsp:txXfrm>
        <a:off x="8022009" y="447214"/>
        <a:ext cx="1024086" cy="682724"/>
      </dsp:txXfrm>
    </dsp:sp>
    <dsp:sp modelId="{DC19D59C-48EC-4E06-AF8F-F507DC431961}">
      <dsp:nvSpPr>
        <dsp:cNvPr id="0" name=""/>
        <dsp:cNvSpPr/>
      </dsp:nvSpPr>
      <dsp:spPr>
        <a:xfrm>
          <a:off x="9216776" y="447214"/>
          <a:ext cx="1706810" cy="682724"/>
        </a:xfrm>
        <a:prstGeom prst="chevron">
          <a:avLst/>
        </a:prstGeom>
        <a:solidFill>
          <a:srgbClr val="3D61A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lvl="0" algn="ctr" defTabSz="400050">
            <a:lnSpc>
              <a:spcPct val="90000"/>
            </a:lnSpc>
            <a:spcBef>
              <a:spcPct val="0"/>
            </a:spcBef>
            <a:spcAft>
              <a:spcPct val="35000"/>
            </a:spcAft>
          </a:pPr>
          <a:r>
            <a:rPr lang="en-US" altLang="zh-CN" sz="900" kern="1200" dirty="0" smtClean="0">
              <a:latin typeface="微软雅黑" panose="020B0503020204020204" pitchFamily="34" charset="-122"/>
              <a:ea typeface="微软雅黑" panose="020B0503020204020204" pitchFamily="34" charset="-122"/>
            </a:rPr>
            <a:t>2014</a:t>
          </a:r>
          <a:r>
            <a:rPr lang="zh-CN" altLang="en-US" sz="900" kern="1200" dirty="0" smtClean="0">
              <a:latin typeface="微软雅黑" panose="020B0503020204020204" pitchFamily="34" charset="-122"/>
              <a:ea typeface="微软雅黑" panose="020B0503020204020204" pitchFamily="34" charset="-122"/>
            </a:rPr>
            <a:t>年</a:t>
          </a:r>
          <a:r>
            <a:rPr lang="en-US" altLang="zh-CN" sz="900" kern="1200" dirty="0" smtClean="0">
              <a:latin typeface="微软雅黑" panose="020B0503020204020204" pitchFamily="34" charset="-122"/>
              <a:ea typeface="微软雅黑" panose="020B0503020204020204" pitchFamily="34" charset="-122"/>
            </a:rPr>
            <a:t>7</a:t>
          </a:r>
          <a:r>
            <a:rPr lang="zh-CN" altLang="en-US" sz="900" kern="1200" dirty="0" smtClean="0">
              <a:latin typeface="微软雅黑" panose="020B0503020204020204" pitchFamily="34" charset="-122"/>
              <a:ea typeface="微软雅黑" panose="020B0503020204020204" pitchFamily="34" charset="-122"/>
            </a:rPr>
            <a:t>月</a:t>
          </a:r>
          <a:endParaRPr lang="en-US" altLang="zh-CN" sz="900" kern="1200" dirty="0" smtClean="0">
            <a:latin typeface="微软雅黑" panose="020B0503020204020204" pitchFamily="34" charset="-122"/>
            <a:ea typeface="微软雅黑" panose="020B0503020204020204" pitchFamily="34" charset="-122"/>
          </a:endParaRPr>
        </a:p>
        <a:p>
          <a:pPr lvl="0" algn="ctr" defTabSz="400050">
            <a:lnSpc>
              <a:spcPct val="90000"/>
            </a:lnSpc>
            <a:spcBef>
              <a:spcPct val="0"/>
            </a:spcBef>
            <a:spcAft>
              <a:spcPct val="35000"/>
            </a:spcAft>
          </a:pPr>
          <a:r>
            <a:rPr lang="en-US" altLang="zh-CN" sz="900" kern="1200" dirty="0" smtClean="0">
              <a:latin typeface="微软雅黑" panose="020B0503020204020204" pitchFamily="34" charset="-122"/>
              <a:ea typeface="微软雅黑" panose="020B0503020204020204" pitchFamily="34" charset="-122"/>
            </a:rPr>
            <a:t>2014</a:t>
          </a:r>
          <a:r>
            <a:rPr lang="zh-CN" altLang="en-US" sz="900" kern="1200" dirty="0" smtClean="0">
              <a:latin typeface="微软雅黑" panose="020B0503020204020204" pitchFamily="34" charset="-122"/>
              <a:ea typeface="微软雅黑" panose="020B0503020204020204" pitchFamily="34" charset="-122"/>
            </a:rPr>
            <a:t>年</a:t>
          </a:r>
          <a:r>
            <a:rPr lang="en-US" altLang="zh-CN" sz="900" kern="1200" dirty="0" smtClean="0">
              <a:latin typeface="微软雅黑" panose="020B0503020204020204" pitchFamily="34" charset="-122"/>
              <a:ea typeface="微软雅黑" panose="020B0503020204020204" pitchFamily="34" charset="-122"/>
            </a:rPr>
            <a:t>11</a:t>
          </a:r>
          <a:r>
            <a:rPr lang="zh-CN" altLang="en-US" sz="900" kern="1200" dirty="0" smtClean="0">
              <a:latin typeface="微软雅黑" panose="020B0503020204020204" pitchFamily="34" charset="-122"/>
              <a:ea typeface="微软雅黑" panose="020B0503020204020204" pitchFamily="34" charset="-122"/>
            </a:rPr>
            <a:t>月</a:t>
          </a:r>
          <a:endParaRPr lang="zh-CN" altLang="en-US" sz="900" kern="1200" dirty="0">
            <a:latin typeface="微软雅黑" panose="020B0503020204020204" pitchFamily="34" charset="-122"/>
            <a:ea typeface="微软雅黑" panose="020B0503020204020204" pitchFamily="34" charset="-122"/>
          </a:endParaRPr>
        </a:p>
      </dsp:txBody>
      <dsp:txXfrm>
        <a:off x="9558138" y="447214"/>
        <a:ext cx="1024086" cy="68272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47CB37-2BEA-4004-B647-A0F5623B1CFA}">
      <dsp:nvSpPr>
        <dsp:cNvPr id="0" name=""/>
        <dsp:cNvSpPr/>
      </dsp:nvSpPr>
      <dsp:spPr>
        <a:xfrm>
          <a:off x="0" y="2781"/>
          <a:ext cx="557757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F2C5D67-5D9D-4862-B61F-F46FD6CC02E1}">
      <dsp:nvSpPr>
        <dsp:cNvPr id="0" name=""/>
        <dsp:cNvSpPr/>
      </dsp:nvSpPr>
      <dsp:spPr>
        <a:xfrm>
          <a:off x="0" y="13"/>
          <a:ext cx="1235774" cy="1398947"/>
        </a:xfrm>
        <a:prstGeom prst="rect">
          <a:avLst/>
        </a:prstGeom>
        <a:noFill/>
        <a:ln>
          <a:noFill/>
        </a:ln>
        <a:effectLst>
          <a:outerShdw blurRad="50800" dist="38100" dir="2700000" algn="tl" rotWithShape="0">
            <a:prstClr val="black">
              <a:alpha val="40000"/>
            </a:prstClr>
          </a:outerShdw>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just" defTabSz="800100">
            <a:lnSpc>
              <a:spcPct val="90000"/>
            </a:lnSpc>
            <a:spcBef>
              <a:spcPct val="0"/>
            </a:spcBef>
            <a:spcAft>
              <a:spcPct val="35000"/>
            </a:spcAft>
          </a:pPr>
          <a:r>
            <a:rPr lang="zh-CN" altLang="en-US" sz="1800" b="0" i="0" kern="1200" dirty="0" smtClean="0">
              <a:solidFill>
                <a:srgbClr val="3D61A3"/>
              </a:solidFill>
              <a:latin typeface="微软雅黑" panose="020B0503020204020204" pitchFamily="34" charset="-122"/>
              <a:ea typeface="微软雅黑" panose="020B0503020204020204" pitchFamily="34" charset="-122"/>
            </a:rPr>
            <a:t>各成员在贸易便利化领域的普遍义务</a:t>
          </a:r>
          <a:endParaRPr lang="zh-CN" altLang="en-US" sz="1800" b="0" kern="1200" dirty="0">
            <a:solidFill>
              <a:srgbClr val="3D61A3"/>
            </a:solidFill>
            <a:latin typeface="微软雅黑" panose="020B0503020204020204" pitchFamily="34" charset="-122"/>
            <a:ea typeface="微软雅黑" panose="020B0503020204020204" pitchFamily="34" charset="-122"/>
          </a:endParaRPr>
        </a:p>
      </dsp:txBody>
      <dsp:txXfrm>
        <a:off x="0" y="13"/>
        <a:ext cx="1235774" cy="1398947"/>
      </dsp:txXfrm>
    </dsp:sp>
    <dsp:sp modelId="{E663E96E-7616-4E78-9D96-54AA838BAE96}">
      <dsp:nvSpPr>
        <dsp:cNvPr id="0" name=""/>
        <dsp:cNvSpPr/>
      </dsp:nvSpPr>
      <dsp:spPr>
        <a:xfrm>
          <a:off x="1317149" y="18917"/>
          <a:ext cx="4258670" cy="3227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zh-CN" altLang="en-US" sz="1400" b="0" i="0" kern="1200" dirty="0" smtClean="0">
              <a:solidFill>
                <a:srgbClr val="3D61A3"/>
              </a:solidFill>
              <a:latin typeface="微软雅黑" panose="020B0503020204020204" pitchFamily="34" charset="-122"/>
              <a:ea typeface="微软雅黑" panose="020B0503020204020204" pitchFamily="34" charset="-122"/>
            </a:rPr>
            <a:t>信息的公布与获得</a:t>
          </a:r>
          <a:endParaRPr lang="zh-CN" altLang="en-US" sz="1400" b="0" kern="1200" dirty="0">
            <a:solidFill>
              <a:srgbClr val="3D61A3"/>
            </a:solidFill>
            <a:latin typeface="微软雅黑" panose="020B0503020204020204" pitchFamily="34" charset="-122"/>
            <a:ea typeface="微软雅黑" panose="020B0503020204020204" pitchFamily="34" charset="-122"/>
          </a:endParaRPr>
        </a:p>
      </dsp:txBody>
      <dsp:txXfrm>
        <a:off x="1317149" y="18917"/>
        <a:ext cx="4258670" cy="322724"/>
      </dsp:txXfrm>
    </dsp:sp>
    <dsp:sp modelId="{D4936B00-FF75-4A6A-BEA8-3DA080B1CE08}">
      <dsp:nvSpPr>
        <dsp:cNvPr id="0" name=""/>
        <dsp:cNvSpPr/>
      </dsp:nvSpPr>
      <dsp:spPr>
        <a:xfrm>
          <a:off x="1235774" y="341641"/>
          <a:ext cx="4340046"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F200A27-FA40-45C7-BA98-4992834EFCC4}">
      <dsp:nvSpPr>
        <dsp:cNvPr id="0" name=""/>
        <dsp:cNvSpPr/>
      </dsp:nvSpPr>
      <dsp:spPr>
        <a:xfrm>
          <a:off x="1317149" y="357778"/>
          <a:ext cx="4258670" cy="3227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zh-CN" altLang="en-US" sz="1400" b="0" i="0" kern="1200" dirty="0" smtClean="0">
              <a:solidFill>
                <a:srgbClr val="3D61A3"/>
              </a:solidFill>
              <a:latin typeface="微软雅黑" panose="020B0503020204020204" pitchFamily="34" charset="-122"/>
              <a:ea typeface="微软雅黑" panose="020B0503020204020204" pitchFamily="34" charset="-122"/>
            </a:rPr>
            <a:t>评论机会、生效前信息及磋商</a:t>
          </a:r>
          <a:endParaRPr lang="zh-CN" altLang="en-US" sz="1400" b="0" kern="1200" dirty="0">
            <a:solidFill>
              <a:srgbClr val="3D61A3"/>
            </a:solidFill>
            <a:latin typeface="微软雅黑" panose="020B0503020204020204" pitchFamily="34" charset="-122"/>
            <a:ea typeface="微软雅黑" panose="020B0503020204020204" pitchFamily="34" charset="-122"/>
          </a:endParaRPr>
        </a:p>
      </dsp:txBody>
      <dsp:txXfrm>
        <a:off x="1317149" y="357778"/>
        <a:ext cx="4258670" cy="322724"/>
      </dsp:txXfrm>
    </dsp:sp>
    <dsp:sp modelId="{A0FB6243-3021-4F81-91FC-A4DF01F4D9E7}">
      <dsp:nvSpPr>
        <dsp:cNvPr id="0" name=""/>
        <dsp:cNvSpPr/>
      </dsp:nvSpPr>
      <dsp:spPr>
        <a:xfrm>
          <a:off x="1235774" y="680502"/>
          <a:ext cx="4340046"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02462E9-23CA-4C59-AB50-ABBA3028BE19}">
      <dsp:nvSpPr>
        <dsp:cNvPr id="0" name=""/>
        <dsp:cNvSpPr/>
      </dsp:nvSpPr>
      <dsp:spPr>
        <a:xfrm>
          <a:off x="1317149" y="696638"/>
          <a:ext cx="4258670" cy="3227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zh-CN" altLang="en-US" sz="1400" b="0" i="0" kern="1200" smtClean="0">
              <a:solidFill>
                <a:srgbClr val="3D61A3"/>
              </a:solidFill>
              <a:latin typeface="微软雅黑" panose="020B0503020204020204" pitchFamily="34" charset="-122"/>
              <a:ea typeface="微软雅黑" panose="020B0503020204020204" pitchFamily="34" charset="-122"/>
            </a:rPr>
            <a:t>预裁定</a:t>
          </a:r>
          <a:endParaRPr lang="zh-CN" altLang="en-US" sz="1400" b="0" kern="1200" dirty="0">
            <a:solidFill>
              <a:srgbClr val="3D61A3"/>
            </a:solidFill>
            <a:latin typeface="微软雅黑" panose="020B0503020204020204" pitchFamily="34" charset="-122"/>
            <a:ea typeface="微软雅黑" panose="020B0503020204020204" pitchFamily="34" charset="-122"/>
          </a:endParaRPr>
        </a:p>
      </dsp:txBody>
      <dsp:txXfrm>
        <a:off x="1317149" y="696638"/>
        <a:ext cx="4258670" cy="322724"/>
      </dsp:txXfrm>
    </dsp:sp>
    <dsp:sp modelId="{B289813E-9C35-4CFD-9ED5-272D9A723B6B}">
      <dsp:nvSpPr>
        <dsp:cNvPr id="0" name=""/>
        <dsp:cNvSpPr/>
      </dsp:nvSpPr>
      <dsp:spPr>
        <a:xfrm>
          <a:off x="1235774" y="1019362"/>
          <a:ext cx="4340046"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6F05811-E72D-4F7C-A0C8-AB4591FED62D}">
      <dsp:nvSpPr>
        <dsp:cNvPr id="0" name=""/>
        <dsp:cNvSpPr/>
      </dsp:nvSpPr>
      <dsp:spPr>
        <a:xfrm>
          <a:off x="1317149" y="1035498"/>
          <a:ext cx="4258670" cy="3227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zh-CN" altLang="en-US" sz="1400" b="0" i="0" kern="1200" smtClean="0">
              <a:solidFill>
                <a:srgbClr val="3D61A3"/>
              </a:solidFill>
              <a:latin typeface="微软雅黑" panose="020B0503020204020204" pitchFamily="34" charset="-122"/>
              <a:ea typeface="微软雅黑" panose="020B0503020204020204" pitchFamily="34" charset="-122"/>
            </a:rPr>
            <a:t>上诉或审查程序</a:t>
          </a:r>
          <a:endParaRPr lang="zh-CN" altLang="en-US" sz="1400" b="0" kern="1200" dirty="0">
            <a:solidFill>
              <a:srgbClr val="3D61A3"/>
            </a:solidFill>
            <a:latin typeface="微软雅黑" panose="020B0503020204020204" pitchFamily="34" charset="-122"/>
            <a:ea typeface="微软雅黑" panose="020B0503020204020204" pitchFamily="34" charset="-122"/>
          </a:endParaRPr>
        </a:p>
      </dsp:txBody>
      <dsp:txXfrm>
        <a:off x="1317149" y="1035498"/>
        <a:ext cx="4258670" cy="322724"/>
      </dsp:txXfrm>
    </dsp:sp>
    <dsp:sp modelId="{36C22A82-0905-4699-848F-E719612F9E5A}">
      <dsp:nvSpPr>
        <dsp:cNvPr id="0" name=""/>
        <dsp:cNvSpPr/>
      </dsp:nvSpPr>
      <dsp:spPr>
        <a:xfrm>
          <a:off x="1235774" y="1358222"/>
          <a:ext cx="4340046"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CEC2733-A3D5-4A8F-A972-034AC6DD13A0}">
      <dsp:nvSpPr>
        <dsp:cNvPr id="0" name=""/>
        <dsp:cNvSpPr/>
      </dsp:nvSpPr>
      <dsp:spPr>
        <a:xfrm>
          <a:off x="1317149" y="1374358"/>
          <a:ext cx="4258670" cy="3227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zh-CN" altLang="en-US" sz="1400" b="0" i="0" kern="1200" dirty="0" smtClean="0">
              <a:solidFill>
                <a:srgbClr val="3D61A3"/>
              </a:solidFill>
              <a:latin typeface="微软雅黑" panose="020B0503020204020204" pitchFamily="34" charset="-122"/>
              <a:ea typeface="微软雅黑" panose="020B0503020204020204" pitchFamily="34" charset="-122"/>
            </a:rPr>
            <a:t>增强公正性、非歧视性及透明度的其他措施</a:t>
          </a:r>
          <a:endParaRPr lang="zh-CN" altLang="en-US" sz="1400" b="0" kern="1200" dirty="0">
            <a:solidFill>
              <a:srgbClr val="3D61A3"/>
            </a:solidFill>
            <a:latin typeface="微软雅黑" panose="020B0503020204020204" pitchFamily="34" charset="-122"/>
            <a:ea typeface="微软雅黑" panose="020B0503020204020204" pitchFamily="34" charset="-122"/>
          </a:endParaRPr>
        </a:p>
      </dsp:txBody>
      <dsp:txXfrm>
        <a:off x="1317149" y="1374358"/>
        <a:ext cx="4258670" cy="322724"/>
      </dsp:txXfrm>
    </dsp:sp>
    <dsp:sp modelId="{5722903B-449A-4876-8019-8C747BEC351F}">
      <dsp:nvSpPr>
        <dsp:cNvPr id="0" name=""/>
        <dsp:cNvSpPr/>
      </dsp:nvSpPr>
      <dsp:spPr>
        <a:xfrm>
          <a:off x="1235774" y="1697083"/>
          <a:ext cx="4340046"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E299A06-CC53-46FB-BC1E-7B3DAC0D726E}">
      <dsp:nvSpPr>
        <dsp:cNvPr id="0" name=""/>
        <dsp:cNvSpPr/>
      </dsp:nvSpPr>
      <dsp:spPr>
        <a:xfrm>
          <a:off x="1317149" y="1713219"/>
          <a:ext cx="4258670" cy="6726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zh-CN" altLang="en-US" sz="1400" b="0" i="0" kern="1200" dirty="0" smtClean="0">
              <a:solidFill>
                <a:srgbClr val="3D61A3"/>
              </a:solidFill>
              <a:latin typeface="微软雅黑" panose="020B0503020204020204" pitchFamily="34" charset="-122"/>
              <a:ea typeface="微软雅黑" panose="020B0503020204020204" pitchFamily="34" charset="-122"/>
            </a:rPr>
            <a:t>关于针对进出口或与进出口相关的规费、费用以及处罚的原则</a:t>
          </a:r>
          <a:endParaRPr lang="zh-CN" altLang="en-US" sz="1400" b="0" kern="1200" dirty="0">
            <a:solidFill>
              <a:srgbClr val="3D61A3"/>
            </a:solidFill>
            <a:latin typeface="微软雅黑" panose="020B0503020204020204" pitchFamily="34" charset="-122"/>
            <a:ea typeface="微软雅黑" panose="020B0503020204020204" pitchFamily="34" charset="-122"/>
          </a:endParaRPr>
        </a:p>
      </dsp:txBody>
      <dsp:txXfrm>
        <a:off x="1317149" y="1713219"/>
        <a:ext cx="4258670" cy="672627"/>
      </dsp:txXfrm>
    </dsp:sp>
    <dsp:sp modelId="{209EF322-FC9F-4931-8C7D-1867956C30FB}">
      <dsp:nvSpPr>
        <dsp:cNvPr id="0" name=""/>
        <dsp:cNvSpPr/>
      </dsp:nvSpPr>
      <dsp:spPr>
        <a:xfrm>
          <a:off x="1235774" y="2385847"/>
          <a:ext cx="4340046"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06F2AA6-05F4-4436-B29D-B594AB67302D}">
      <dsp:nvSpPr>
        <dsp:cNvPr id="0" name=""/>
        <dsp:cNvSpPr/>
      </dsp:nvSpPr>
      <dsp:spPr>
        <a:xfrm>
          <a:off x="1317149" y="2401983"/>
          <a:ext cx="4258670" cy="3227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zh-CN" altLang="en-US" sz="1400" b="0" i="0" kern="1200" smtClean="0">
              <a:solidFill>
                <a:srgbClr val="3D61A3"/>
              </a:solidFill>
              <a:latin typeface="微软雅黑" panose="020B0503020204020204" pitchFamily="34" charset="-122"/>
              <a:ea typeface="微软雅黑" panose="020B0503020204020204" pitchFamily="34" charset="-122"/>
            </a:rPr>
            <a:t>货物放行与清关</a:t>
          </a:r>
          <a:endParaRPr lang="zh-CN" altLang="en-US" sz="1400" b="0" kern="1200" dirty="0">
            <a:solidFill>
              <a:srgbClr val="3D61A3"/>
            </a:solidFill>
            <a:latin typeface="微软雅黑" panose="020B0503020204020204" pitchFamily="34" charset="-122"/>
            <a:ea typeface="微软雅黑" panose="020B0503020204020204" pitchFamily="34" charset="-122"/>
          </a:endParaRPr>
        </a:p>
      </dsp:txBody>
      <dsp:txXfrm>
        <a:off x="1317149" y="2401983"/>
        <a:ext cx="4258670" cy="322724"/>
      </dsp:txXfrm>
    </dsp:sp>
    <dsp:sp modelId="{5A4F44D9-30FB-432B-BDD1-59E37D9A47F9}">
      <dsp:nvSpPr>
        <dsp:cNvPr id="0" name=""/>
        <dsp:cNvSpPr/>
      </dsp:nvSpPr>
      <dsp:spPr>
        <a:xfrm>
          <a:off x="1235774" y="2724707"/>
          <a:ext cx="4340046"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4770B81-71E7-48BF-9A44-7FFFF79A701A}">
      <dsp:nvSpPr>
        <dsp:cNvPr id="0" name=""/>
        <dsp:cNvSpPr/>
      </dsp:nvSpPr>
      <dsp:spPr>
        <a:xfrm>
          <a:off x="1317149" y="2740843"/>
          <a:ext cx="4258670" cy="3227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zh-CN" altLang="en-US" sz="1400" b="0" i="0" kern="1200" smtClean="0">
              <a:solidFill>
                <a:srgbClr val="3D61A3"/>
              </a:solidFill>
              <a:latin typeface="微软雅黑" panose="020B0503020204020204" pitchFamily="34" charset="-122"/>
              <a:ea typeface="微软雅黑" panose="020B0503020204020204" pitchFamily="34" charset="-122"/>
            </a:rPr>
            <a:t>边境机构合作</a:t>
          </a:r>
          <a:endParaRPr lang="zh-CN" altLang="en-US" sz="1400" b="0" kern="1200" dirty="0">
            <a:solidFill>
              <a:srgbClr val="3D61A3"/>
            </a:solidFill>
            <a:latin typeface="微软雅黑" panose="020B0503020204020204" pitchFamily="34" charset="-122"/>
            <a:ea typeface="微软雅黑" panose="020B0503020204020204" pitchFamily="34" charset="-122"/>
          </a:endParaRPr>
        </a:p>
      </dsp:txBody>
      <dsp:txXfrm>
        <a:off x="1317149" y="2740843"/>
        <a:ext cx="4258670" cy="322724"/>
      </dsp:txXfrm>
    </dsp:sp>
    <dsp:sp modelId="{DF8BBA3E-85FC-4768-8388-26A80DB6BB13}">
      <dsp:nvSpPr>
        <dsp:cNvPr id="0" name=""/>
        <dsp:cNvSpPr/>
      </dsp:nvSpPr>
      <dsp:spPr>
        <a:xfrm>
          <a:off x="1235774" y="3063567"/>
          <a:ext cx="4340046"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8ED45F0-BD22-48A7-AA32-E944D8824AC4}">
      <dsp:nvSpPr>
        <dsp:cNvPr id="0" name=""/>
        <dsp:cNvSpPr/>
      </dsp:nvSpPr>
      <dsp:spPr>
        <a:xfrm>
          <a:off x="1317149" y="3079703"/>
          <a:ext cx="4258670" cy="3227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zh-CN" altLang="en-US" sz="1400" b="0" i="0" kern="1200" smtClean="0">
              <a:solidFill>
                <a:srgbClr val="3D61A3"/>
              </a:solidFill>
              <a:latin typeface="微软雅黑" panose="020B0503020204020204" pitchFamily="34" charset="-122"/>
              <a:ea typeface="微软雅黑" panose="020B0503020204020204" pitchFamily="34" charset="-122"/>
            </a:rPr>
            <a:t>受海关监管的进境货物的移动</a:t>
          </a:r>
          <a:endParaRPr lang="zh-CN" altLang="en-US" sz="1400" b="0" kern="1200" dirty="0">
            <a:solidFill>
              <a:srgbClr val="3D61A3"/>
            </a:solidFill>
            <a:latin typeface="微软雅黑" panose="020B0503020204020204" pitchFamily="34" charset="-122"/>
            <a:ea typeface="微软雅黑" panose="020B0503020204020204" pitchFamily="34" charset="-122"/>
          </a:endParaRPr>
        </a:p>
      </dsp:txBody>
      <dsp:txXfrm>
        <a:off x="1317149" y="3079703"/>
        <a:ext cx="4258670" cy="322724"/>
      </dsp:txXfrm>
    </dsp:sp>
    <dsp:sp modelId="{27375FFF-CA0A-4A49-A7D5-7A72874BAFC0}">
      <dsp:nvSpPr>
        <dsp:cNvPr id="0" name=""/>
        <dsp:cNvSpPr/>
      </dsp:nvSpPr>
      <dsp:spPr>
        <a:xfrm>
          <a:off x="1235774" y="3402428"/>
          <a:ext cx="4340046"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A39B552-F777-4990-B4F4-546A160266E4}">
      <dsp:nvSpPr>
        <dsp:cNvPr id="0" name=""/>
        <dsp:cNvSpPr/>
      </dsp:nvSpPr>
      <dsp:spPr>
        <a:xfrm>
          <a:off x="1317149" y="3418564"/>
          <a:ext cx="4258670" cy="3227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zh-CN" altLang="en-US" sz="1400" b="0" i="0" kern="1200" smtClean="0">
              <a:solidFill>
                <a:srgbClr val="3D61A3"/>
              </a:solidFill>
              <a:latin typeface="微软雅黑" panose="020B0503020204020204" pitchFamily="34" charset="-122"/>
              <a:ea typeface="微软雅黑" panose="020B0503020204020204" pitchFamily="34" charset="-122"/>
            </a:rPr>
            <a:t>与进口、出口和过境相关的手续</a:t>
          </a:r>
          <a:endParaRPr lang="zh-CN" altLang="en-US" sz="1400" b="0" kern="1200" dirty="0">
            <a:solidFill>
              <a:srgbClr val="3D61A3"/>
            </a:solidFill>
            <a:latin typeface="微软雅黑" panose="020B0503020204020204" pitchFamily="34" charset="-122"/>
            <a:ea typeface="微软雅黑" panose="020B0503020204020204" pitchFamily="34" charset="-122"/>
          </a:endParaRPr>
        </a:p>
      </dsp:txBody>
      <dsp:txXfrm>
        <a:off x="1317149" y="3418564"/>
        <a:ext cx="4258670" cy="322724"/>
      </dsp:txXfrm>
    </dsp:sp>
    <dsp:sp modelId="{B4F69C34-1200-4084-ABC5-C1735DDFA879}">
      <dsp:nvSpPr>
        <dsp:cNvPr id="0" name=""/>
        <dsp:cNvSpPr/>
      </dsp:nvSpPr>
      <dsp:spPr>
        <a:xfrm>
          <a:off x="1235774" y="3741288"/>
          <a:ext cx="4340046"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F88DFA3-80BB-4F72-8C8C-E5846E9BE729}">
      <dsp:nvSpPr>
        <dsp:cNvPr id="0" name=""/>
        <dsp:cNvSpPr/>
      </dsp:nvSpPr>
      <dsp:spPr>
        <a:xfrm>
          <a:off x="1317149" y="3757424"/>
          <a:ext cx="4258670" cy="3227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zh-CN" altLang="en-US" sz="1400" b="0" i="0" kern="1200" smtClean="0">
              <a:solidFill>
                <a:srgbClr val="3D61A3"/>
              </a:solidFill>
              <a:latin typeface="微软雅黑" panose="020B0503020204020204" pitchFamily="34" charset="-122"/>
              <a:ea typeface="微软雅黑" panose="020B0503020204020204" pitchFamily="34" charset="-122"/>
            </a:rPr>
            <a:t>过境自由</a:t>
          </a:r>
          <a:endParaRPr lang="zh-CN" altLang="en-US" sz="1400" b="0" kern="1200" dirty="0">
            <a:solidFill>
              <a:srgbClr val="3D61A3"/>
            </a:solidFill>
            <a:latin typeface="微软雅黑" panose="020B0503020204020204" pitchFamily="34" charset="-122"/>
            <a:ea typeface="微软雅黑" panose="020B0503020204020204" pitchFamily="34" charset="-122"/>
          </a:endParaRPr>
        </a:p>
      </dsp:txBody>
      <dsp:txXfrm>
        <a:off x="1317149" y="3757424"/>
        <a:ext cx="4258670" cy="322724"/>
      </dsp:txXfrm>
    </dsp:sp>
    <dsp:sp modelId="{14BBAA12-FF53-4476-B5BB-769BFACFEC44}">
      <dsp:nvSpPr>
        <dsp:cNvPr id="0" name=""/>
        <dsp:cNvSpPr/>
      </dsp:nvSpPr>
      <dsp:spPr>
        <a:xfrm>
          <a:off x="1235774" y="4080148"/>
          <a:ext cx="4340046"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E604E60-5CB2-4BD9-B316-A714E6B48D1A}">
      <dsp:nvSpPr>
        <dsp:cNvPr id="0" name=""/>
        <dsp:cNvSpPr/>
      </dsp:nvSpPr>
      <dsp:spPr>
        <a:xfrm>
          <a:off x="1317149" y="4096284"/>
          <a:ext cx="4258670" cy="3227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zh-CN" altLang="en-US" sz="1400" b="0" i="0" kern="1200" dirty="0" smtClean="0">
              <a:solidFill>
                <a:srgbClr val="3D61A3"/>
              </a:solidFill>
              <a:latin typeface="微软雅黑" panose="020B0503020204020204" pitchFamily="34" charset="-122"/>
              <a:ea typeface="微软雅黑" panose="020B0503020204020204" pitchFamily="34" charset="-122"/>
            </a:rPr>
            <a:t>海关合作</a:t>
          </a:r>
          <a:endParaRPr lang="zh-CN" altLang="en-US" sz="1400" b="0" kern="1200" dirty="0">
            <a:solidFill>
              <a:srgbClr val="3D61A3"/>
            </a:solidFill>
            <a:latin typeface="微软雅黑" panose="020B0503020204020204" pitchFamily="34" charset="-122"/>
            <a:ea typeface="微软雅黑" panose="020B0503020204020204" pitchFamily="34" charset="-122"/>
          </a:endParaRPr>
        </a:p>
      </dsp:txBody>
      <dsp:txXfrm>
        <a:off x="1317149" y="4096284"/>
        <a:ext cx="4258670" cy="322724"/>
      </dsp:txXfrm>
    </dsp:sp>
    <dsp:sp modelId="{8C93C053-5DFD-4A6E-B732-7F5C47F9A4F2}">
      <dsp:nvSpPr>
        <dsp:cNvPr id="0" name=""/>
        <dsp:cNvSpPr/>
      </dsp:nvSpPr>
      <dsp:spPr>
        <a:xfrm>
          <a:off x="1235774" y="4419008"/>
          <a:ext cx="4340046"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4D544B2-3264-4912-8B30-84B21754992C}">
      <dsp:nvSpPr>
        <dsp:cNvPr id="0" name=""/>
        <dsp:cNvSpPr/>
      </dsp:nvSpPr>
      <dsp:spPr>
        <a:xfrm>
          <a:off x="1317149" y="4435145"/>
          <a:ext cx="4258670" cy="3227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zh-CN" altLang="en-US" sz="1400" b="0" i="0" kern="1200" dirty="0" smtClean="0">
              <a:solidFill>
                <a:srgbClr val="3D61A3"/>
              </a:solidFill>
              <a:latin typeface="微软雅黑" panose="020B0503020204020204" pitchFamily="34" charset="-122"/>
              <a:ea typeface="微软雅黑" panose="020B0503020204020204" pitchFamily="34" charset="-122"/>
            </a:rPr>
            <a:t>机构安排</a:t>
          </a:r>
          <a:endParaRPr lang="zh-CN" altLang="en-US" sz="1400" b="0" kern="1200" dirty="0">
            <a:solidFill>
              <a:srgbClr val="3D61A3"/>
            </a:solidFill>
            <a:latin typeface="微软雅黑" panose="020B0503020204020204" pitchFamily="34" charset="-122"/>
            <a:ea typeface="微软雅黑" panose="020B0503020204020204" pitchFamily="34" charset="-122"/>
          </a:endParaRPr>
        </a:p>
      </dsp:txBody>
      <dsp:txXfrm>
        <a:off x="1317149" y="4435145"/>
        <a:ext cx="4258670" cy="322724"/>
      </dsp:txXfrm>
    </dsp:sp>
    <dsp:sp modelId="{F4663DA5-5067-4EA3-96E1-960F615CE015}">
      <dsp:nvSpPr>
        <dsp:cNvPr id="0" name=""/>
        <dsp:cNvSpPr/>
      </dsp:nvSpPr>
      <dsp:spPr>
        <a:xfrm>
          <a:off x="1235774" y="4757869"/>
          <a:ext cx="4340046"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47CB37-2BEA-4004-B647-A0F5623B1CFA}">
      <dsp:nvSpPr>
        <dsp:cNvPr id="0" name=""/>
        <dsp:cNvSpPr/>
      </dsp:nvSpPr>
      <dsp:spPr>
        <a:xfrm>
          <a:off x="0" y="0"/>
          <a:ext cx="475500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F2C5D67-5D9D-4862-B61F-F46FD6CC02E1}">
      <dsp:nvSpPr>
        <dsp:cNvPr id="0" name=""/>
        <dsp:cNvSpPr/>
      </dsp:nvSpPr>
      <dsp:spPr>
        <a:xfrm>
          <a:off x="0" y="0"/>
          <a:ext cx="1476772" cy="4557873"/>
        </a:xfrm>
        <a:prstGeom prst="rect">
          <a:avLst/>
        </a:prstGeom>
        <a:noFill/>
        <a:ln>
          <a:noFill/>
        </a:ln>
        <a:effectLst>
          <a:outerShdw blurRad="50800" dist="38100" dir="2700000" algn="tl" rotWithShape="0">
            <a:prstClr val="black">
              <a:alpha val="40000"/>
            </a:prstClr>
          </a:outerShdw>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just" defTabSz="800100">
            <a:lnSpc>
              <a:spcPct val="90000"/>
            </a:lnSpc>
            <a:spcBef>
              <a:spcPct val="0"/>
            </a:spcBef>
            <a:spcAft>
              <a:spcPct val="35000"/>
            </a:spcAft>
          </a:pPr>
          <a:r>
            <a:rPr lang="zh-CN" altLang="en-US" sz="1800" b="0" i="0" kern="1200" dirty="0" smtClean="0">
              <a:solidFill>
                <a:srgbClr val="3D61A3"/>
              </a:solidFill>
              <a:latin typeface="微软雅黑" panose="020B0503020204020204" pitchFamily="34" charset="-122"/>
              <a:ea typeface="微软雅黑" panose="020B0503020204020204" pitchFamily="34" charset="-122"/>
            </a:rPr>
            <a:t>给予发展中成员和最不发达成员的特殊和差别待遇</a:t>
          </a:r>
          <a:endParaRPr lang="zh-CN" altLang="en-US" sz="1800" b="0" kern="1200" dirty="0">
            <a:solidFill>
              <a:srgbClr val="3D61A3"/>
            </a:solidFill>
            <a:latin typeface="微软雅黑" panose="020B0503020204020204" pitchFamily="34" charset="-122"/>
            <a:ea typeface="微软雅黑" panose="020B0503020204020204" pitchFamily="34" charset="-122"/>
          </a:endParaRPr>
        </a:p>
      </dsp:txBody>
      <dsp:txXfrm>
        <a:off x="0" y="0"/>
        <a:ext cx="1476772" cy="4557873"/>
      </dsp:txXfrm>
    </dsp:sp>
    <dsp:sp modelId="{E663E96E-7616-4E78-9D96-54AA838BAE96}">
      <dsp:nvSpPr>
        <dsp:cNvPr id="0" name=""/>
        <dsp:cNvSpPr/>
      </dsp:nvSpPr>
      <dsp:spPr>
        <a:xfrm>
          <a:off x="1538207" y="90578"/>
          <a:ext cx="3215059" cy="11901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125000"/>
            </a:lnSpc>
            <a:spcBef>
              <a:spcPct val="0"/>
            </a:spcBef>
            <a:spcAft>
              <a:spcPct val="35000"/>
            </a:spcAft>
          </a:pPr>
          <a:r>
            <a:rPr lang="en-US" altLang="zh-CN" sz="1400" b="0" i="0" kern="1200" dirty="0" smtClean="0">
              <a:solidFill>
                <a:srgbClr val="3D61A3"/>
              </a:solidFill>
              <a:latin typeface="微软雅黑" panose="020B0503020204020204" pitchFamily="34" charset="-122"/>
              <a:ea typeface="微软雅黑" panose="020B0503020204020204" pitchFamily="34" charset="-122"/>
            </a:rPr>
            <a:t>A</a:t>
          </a:r>
          <a:r>
            <a:rPr lang="zh-CN" altLang="en-US" sz="1400" b="0" i="0" kern="1200" dirty="0" smtClean="0">
              <a:solidFill>
                <a:srgbClr val="3D61A3"/>
              </a:solidFill>
              <a:latin typeface="微软雅黑" panose="020B0503020204020204" pitchFamily="34" charset="-122"/>
              <a:ea typeface="微软雅黑" panose="020B0503020204020204" pitchFamily="34" charset="-122"/>
            </a:rPr>
            <a:t>类：成员指定的自协议生效时起即实施的条款</a:t>
          </a:r>
          <a:endParaRPr lang="zh-CN" altLang="en-US" sz="1400" b="0" kern="1200" dirty="0">
            <a:solidFill>
              <a:srgbClr val="3D61A3"/>
            </a:solidFill>
            <a:latin typeface="微软雅黑" panose="020B0503020204020204" pitchFamily="34" charset="-122"/>
            <a:ea typeface="微软雅黑" panose="020B0503020204020204" pitchFamily="34" charset="-122"/>
          </a:endParaRPr>
        </a:p>
      </dsp:txBody>
      <dsp:txXfrm>
        <a:off x="1538207" y="90578"/>
        <a:ext cx="3215059" cy="1190169"/>
      </dsp:txXfrm>
    </dsp:sp>
    <dsp:sp modelId="{D4936B00-FF75-4A6A-BEA8-3DA080B1CE08}">
      <dsp:nvSpPr>
        <dsp:cNvPr id="0" name=""/>
        <dsp:cNvSpPr/>
      </dsp:nvSpPr>
      <dsp:spPr>
        <a:xfrm>
          <a:off x="1476772" y="1280748"/>
          <a:ext cx="3276493"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F200A27-FA40-45C7-BA98-4992834EFCC4}">
      <dsp:nvSpPr>
        <dsp:cNvPr id="0" name=""/>
        <dsp:cNvSpPr/>
      </dsp:nvSpPr>
      <dsp:spPr>
        <a:xfrm>
          <a:off x="1538207" y="1371327"/>
          <a:ext cx="3215059" cy="11901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125000"/>
            </a:lnSpc>
            <a:spcBef>
              <a:spcPct val="0"/>
            </a:spcBef>
            <a:spcAft>
              <a:spcPct val="35000"/>
            </a:spcAft>
          </a:pPr>
          <a:r>
            <a:rPr lang="en-US" altLang="zh-CN" sz="1400" b="0" i="0" kern="1200" dirty="0" smtClean="0">
              <a:solidFill>
                <a:srgbClr val="3D61A3"/>
              </a:solidFill>
              <a:latin typeface="微软雅黑" panose="020B0503020204020204" pitchFamily="34" charset="-122"/>
              <a:ea typeface="微软雅黑" panose="020B0503020204020204" pitchFamily="34" charset="-122"/>
            </a:rPr>
            <a:t>B</a:t>
          </a:r>
          <a:r>
            <a:rPr lang="zh-CN" altLang="en-US" sz="1400" b="0" i="0" kern="1200" dirty="0" smtClean="0">
              <a:solidFill>
                <a:srgbClr val="3D61A3"/>
              </a:solidFill>
              <a:latin typeface="微软雅黑" panose="020B0503020204020204" pitchFamily="34" charset="-122"/>
              <a:ea typeface="微软雅黑" panose="020B0503020204020204" pitchFamily="34" charset="-122"/>
            </a:rPr>
            <a:t>类：成员指定的在协议生效后至过渡期结束的日期起实施的条款</a:t>
          </a:r>
          <a:endParaRPr lang="zh-CN" altLang="en-US" sz="1400" b="0" kern="1200" dirty="0">
            <a:solidFill>
              <a:srgbClr val="3D61A3"/>
            </a:solidFill>
            <a:latin typeface="微软雅黑" panose="020B0503020204020204" pitchFamily="34" charset="-122"/>
            <a:ea typeface="微软雅黑" panose="020B0503020204020204" pitchFamily="34" charset="-122"/>
          </a:endParaRPr>
        </a:p>
      </dsp:txBody>
      <dsp:txXfrm>
        <a:off x="1538207" y="1371327"/>
        <a:ext cx="3215059" cy="1190169"/>
      </dsp:txXfrm>
    </dsp:sp>
    <dsp:sp modelId="{A0FB6243-3021-4F81-91FC-A4DF01F4D9E7}">
      <dsp:nvSpPr>
        <dsp:cNvPr id="0" name=""/>
        <dsp:cNvSpPr/>
      </dsp:nvSpPr>
      <dsp:spPr>
        <a:xfrm>
          <a:off x="1476772" y="2561496"/>
          <a:ext cx="3276493"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02462E9-23CA-4C59-AB50-ABBA3028BE19}">
      <dsp:nvSpPr>
        <dsp:cNvPr id="0" name=""/>
        <dsp:cNvSpPr/>
      </dsp:nvSpPr>
      <dsp:spPr>
        <a:xfrm>
          <a:off x="1538207" y="2652075"/>
          <a:ext cx="3215059" cy="18115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125000"/>
            </a:lnSpc>
            <a:spcBef>
              <a:spcPct val="0"/>
            </a:spcBef>
            <a:spcAft>
              <a:spcPct val="35000"/>
            </a:spcAft>
          </a:pPr>
          <a:r>
            <a:rPr lang="en-US" altLang="zh-CN" sz="1400" b="0" i="0" kern="1200" dirty="0" smtClean="0">
              <a:solidFill>
                <a:srgbClr val="3D61A3"/>
              </a:solidFill>
              <a:latin typeface="微软雅黑" panose="020B0503020204020204" pitchFamily="34" charset="-122"/>
              <a:ea typeface="微软雅黑" panose="020B0503020204020204" pitchFamily="34" charset="-122"/>
            </a:rPr>
            <a:t>C</a:t>
          </a:r>
          <a:r>
            <a:rPr lang="zh-CN" altLang="en-US" sz="1400" b="0" i="0" kern="1200" dirty="0" smtClean="0">
              <a:solidFill>
                <a:srgbClr val="3D61A3"/>
              </a:solidFill>
              <a:latin typeface="微软雅黑" panose="020B0503020204020204" pitchFamily="34" charset="-122"/>
              <a:ea typeface="微软雅黑" panose="020B0503020204020204" pitchFamily="34" charset="-122"/>
            </a:rPr>
            <a:t>类：成员指定的在协议生效后至过渡期结束的日期起实施的、同时要求通过提供能力建设援助和支持以获得实施能力的条款</a:t>
          </a:r>
          <a:endParaRPr lang="zh-CN" altLang="en-US" sz="1400" b="0" kern="1200" dirty="0">
            <a:solidFill>
              <a:srgbClr val="3D61A3"/>
            </a:solidFill>
            <a:latin typeface="微软雅黑" panose="020B0503020204020204" pitchFamily="34" charset="-122"/>
            <a:ea typeface="微软雅黑" panose="020B0503020204020204" pitchFamily="34" charset="-122"/>
          </a:endParaRPr>
        </a:p>
      </dsp:txBody>
      <dsp:txXfrm>
        <a:off x="1538207" y="2652075"/>
        <a:ext cx="3215059" cy="1811576"/>
      </dsp:txXfrm>
    </dsp:sp>
    <dsp:sp modelId="{B289813E-9C35-4CFD-9ED5-272D9A723B6B}">
      <dsp:nvSpPr>
        <dsp:cNvPr id="0" name=""/>
        <dsp:cNvSpPr/>
      </dsp:nvSpPr>
      <dsp:spPr>
        <a:xfrm>
          <a:off x="1476772" y="4463651"/>
          <a:ext cx="3276493"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D362B2-0CEC-47BF-A111-F592C657B2A1}">
      <dsp:nvSpPr>
        <dsp:cNvPr id="0" name=""/>
        <dsp:cNvSpPr/>
      </dsp:nvSpPr>
      <dsp:spPr>
        <a:xfrm rot="16200000">
          <a:off x="-550678" y="551777"/>
          <a:ext cx="3960000" cy="2856445"/>
        </a:xfrm>
        <a:prstGeom prst="flowChartManualOperation">
          <a:avLst/>
        </a:prstGeom>
        <a:gradFill flip="none" rotWithShape="0">
          <a:gsLst>
            <a:gs pos="0">
              <a:srgbClr val="3E62A4">
                <a:shade val="30000"/>
                <a:satMod val="115000"/>
              </a:srgbClr>
            </a:gs>
            <a:gs pos="50000">
              <a:srgbClr val="3E62A4">
                <a:shade val="67500"/>
                <a:satMod val="115000"/>
              </a:srgbClr>
            </a:gs>
            <a:gs pos="100000">
              <a:srgbClr val="3E62A4">
                <a:shade val="100000"/>
                <a:satMod val="115000"/>
              </a:srgbClr>
            </a:gs>
          </a:gsLst>
          <a:lin ang="2700000" scaled="1"/>
          <a:tileRect/>
        </a:gradFill>
        <a:ln w="1270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0" rIns="177800" bIns="0" numCol="1" spcCol="1270" anchor="ctr" anchorCtr="0">
          <a:noAutofit/>
        </a:bodyPr>
        <a:lstStyle/>
        <a:p>
          <a:pPr lvl="0" algn="ctr" defTabSz="1244600">
            <a:lnSpc>
              <a:spcPct val="90000"/>
            </a:lnSpc>
            <a:spcBef>
              <a:spcPct val="0"/>
            </a:spcBef>
            <a:spcAft>
              <a:spcPct val="35000"/>
            </a:spcAft>
          </a:pPr>
          <a:r>
            <a:rPr lang="zh-CN" altLang="en-US" sz="2800" kern="1200" dirty="0" smtClean="0">
              <a:latin typeface="微软雅黑" panose="020B0503020204020204" pitchFamily="34" charset="-122"/>
              <a:ea typeface="微软雅黑" panose="020B0503020204020204" pitchFamily="34" charset="-122"/>
            </a:rPr>
            <a:t>中国大通关时效研究项目</a:t>
          </a:r>
          <a:endParaRPr lang="zh-CN" altLang="en-US" sz="2800" kern="1200" dirty="0">
            <a:latin typeface="微软雅黑" panose="020B0503020204020204" pitchFamily="34" charset="-122"/>
            <a:ea typeface="微软雅黑" panose="020B0503020204020204" pitchFamily="34" charset="-122"/>
          </a:endParaRPr>
        </a:p>
      </dsp:txBody>
      <dsp:txXfrm rot="5400000">
        <a:off x="1100" y="791999"/>
        <a:ext cx="2856445" cy="2376000"/>
      </dsp:txXfrm>
    </dsp:sp>
    <dsp:sp modelId="{3192F065-13B4-42B3-B112-ABA392DD3B73}">
      <dsp:nvSpPr>
        <dsp:cNvPr id="0" name=""/>
        <dsp:cNvSpPr/>
      </dsp:nvSpPr>
      <dsp:spPr>
        <a:xfrm rot="16200000">
          <a:off x="2520000" y="551777"/>
          <a:ext cx="3960000" cy="2856445"/>
        </a:xfrm>
        <a:prstGeom prst="flowChartManualOperation">
          <a:avLst/>
        </a:prstGeom>
        <a:gradFill flip="none" rotWithShape="0">
          <a:gsLst>
            <a:gs pos="0">
              <a:srgbClr val="3E62A4">
                <a:shade val="30000"/>
                <a:satMod val="115000"/>
              </a:srgbClr>
            </a:gs>
            <a:gs pos="50000">
              <a:srgbClr val="3E62A4">
                <a:shade val="67500"/>
                <a:satMod val="115000"/>
              </a:srgbClr>
            </a:gs>
            <a:gs pos="100000">
              <a:srgbClr val="3E62A4">
                <a:shade val="100000"/>
                <a:satMod val="115000"/>
              </a:srgbClr>
            </a:gs>
          </a:gsLst>
          <a:lin ang="2700000" scaled="1"/>
          <a:tileRect/>
        </a:gradFill>
        <a:ln w="1270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0" rIns="177800" bIns="0" numCol="1" spcCol="1270" anchor="ctr" anchorCtr="0">
          <a:noAutofit/>
        </a:bodyPr>
        <a:lstStyle/>
        <a:p>
          <a:pPr lvl="0" algn="ctr" defTabSz="1244600">
            <a:lnSpc>
              <a:spcPct val="90000"/>
            </a:lnSpc>
            <a:spcBef>
              <a:spcPct val="0"/>
            </a:spcBef>
            <a:spcAft>
              <a:spcPct val="35000"/>
            </a:spcAft>
          </a:pPr>
          <a:r>
            <a:rPr lang="zh-CN" altLang="en-US" sz="2800" kern="1200" dirty="0" smtClean="0">
              <a:latin typeface="微软雅黑" panose="020B0503020204020204" pitchFamily="34" charset="-122"/>
              <a:ea typeface="微软雅黑" panose="020B0503020204020204" pitchFamily="34" charset="-122"/>
            </a:rPr>
            <a:t>通关成本       研究项目</a:t>
          </a:r>
          <a:endParaRPr lang="zh-CN" altLang="en-US" sz="2800" kern="1200" dirty="0">
            <a:latin typeface="微软雅黑" panose="020B0503020204020204" pitchFamily="34" charset="-122"/>
            <a:ea typeface="微软雅黑" panose="020B0503020204020204" pitchFamily="34" charset="-122"/>
          </a:endParaRPr>
        </a:p>
      </dsp:txBody>
      <dsp:txXfrm rot="5400000">
        <a:off x="3071778" y="791999"/>
        <a:ext cx="2856445" cy="2376000"/>
      </dsp:txXfrm>
    </dsp:sp>
    <dsp:sp modelId="{48BC688F-732D-4BA3-9E74-7DC3C6D351D3}">
      <dsp:nvSpPr>
        <dsp:cNvPr id="0" name=""/>
        <dsp:cNvSpPr/>
      </dsp:nvSpPr>
      <dsp:spPr>
        <a:xfrm rot="16200000">
          <a:off x="5590678" y="551777"/>
          <a:ext cx="3960000" cy="2856445"/>
        </a:xfrm>
        <a:prstGeom prst="flowChartManualOperation">
          <a:avLst/>
        </a:prstGeom>
        <a:gradFill flip="none" rotWithShape="0">
          <a:gsLst>
            <a:gs pos="0">
              <a:srgbClr val="3E62A4">
                <a:shade val="30000"/>
                <a:satMod val="115000"/>
              </a:srgbClr>
            </a:gs>
            <a:gs pos="50000">
              <a:srgbClr val="3E62A4">
                <a:shade val="67500"/>
                <a:satMod val="115000"/>
              </a:srgbClr>
            </a:gs>
            <a:gs pos="100000">
              <a:srgbClr val="3E62A4">
                <a:shade val="100000"/>
                <a:satMod val="115000"/>
              </a:srgbClr>
            </a:gs>
          </a:gsLst>
          <a:lin ang="2700000" scaled="1"/>
          <a:tileRect/>
        </a:gradFill>
        <a:ln w="1270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0" rIns="177800" bIns="0" numCol="1" spcCol="1270" anchor="ctr" anchorCtr="0">
          <a:noAutofit/>
        </a:bodyPr>
        <a:lstStyle/>
        <a:p>
          <a:pPr lvl="0" algn="ctr" defTabSz="1244600">
            <a:lnSpc>
              <a:spcPct val="90000"/>
            </a:lnSpc>
            <a:spcBef>
              <a:spcPct val="0"/>
            </a:spcBef>
            <a:spcAft>
              <a:spcPct val="35000"/>
            </a:spcAft>
          </a:pPr>
          <a:r>
            <a:rPr lang="en-US" altLang="en-US" sz="2800" kern="1200" dirty="0" smtClean="0">
              <a:latin typeface="微软雅黑" panose="020B0503020204020204" pitchFamily="34" charset="-122"/>
              <a:ea typeface="微软雅黑" panose="020B0503020204020204" pitchFamily="34" charset="-122"/>
            </a:rPr>
            <a:t>《</a:t>
          </a:r>
          <a:r>
            <a:rPr lang="zh-CN" altLang="en-US" sz="2800" kern="1200" dirty="0" smtClean="0">
              <a:latin typeface="微软雅黑" panose="020B0503020204020204" pitchFamily="34" charset="-122"/>
              <a:ea typeface="微软雅黑" panose="020B0503020204020204" pitchFamily="34" charset="-122"/>
            </a:rPr>
            <a:t>贸易便利化在中国</a:t>
          </a:r>
          <a:r>
            <a:rPr lang="en-US" altLang="en-US" sz="2800" kern="1200" dirty="0" smtClean="0">
              <a:latin typeface="微软雅黑" panose="020B0503020204020204" pitchFamily="34" charset="-122"/>
              <a:ea typeface="微软雅黑" panose="020B0503020204020204" pitchFamily="34" charset="-122"/>
            </a:rPr>
            <a:t>》</a:t>
          </a:r>
          <a:r>
            <a:rPr lang="zh-CN" altLang="en-US" sz="2800" kern="1200" dirty="0" smtClean="0">
              <a:latin typeface="微软雅黑" panose="020B0503020204020204" pitchFamily="34" charset="-122"/>
              <a:ea typeface="微软雅黑" panose="020B0503020204020204" pitchFamily="34" charset="-122"/>
            </a:rPr>
            <a:t>年度报告</a:t>
          </a:r>
          <a:endParaRPr lang="zh-CN" altLang="en-US" sz="2800" kern="1200" dirty="0">
            <a:latin typeface="微软雅黑" panose="020B0503020204020204" pitchFamily="34" charset="-122"/>
            <a:ea typeface="微软雅黑" panose="020B0503020204020204" pitchFamily="34" charset="-122"/>
          </a:endParaRPr>
        </a:p>
      </dsp:txBody>
      <dsp:txXfrm rot="5400000">
        <a:off x="6142456" y="791999"/>
        <a:ext cx="2856445" cy="237600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093713-D668-4D46-AD53-4075908EB148}">
      <dsp:nvSpPr>
        <dsp:cNvPr id="0" name=""/>
        <dsp:cNvSpPr/>
      </dsp:nvSpPr>
      <dsp:spPr>
        <a:xfrm>
          <a:off x="148981" y="0"/>
          <a:ext cx="10625624" cy="4776787"/>
        </a:xfrm>
        <a:prstGeom prst="rightArrow">
          <a:avLst/>
        </a:prstGeom>
        <a:solidFill>
          <a:srgbClr val="9DC3E6">
            <a:alpha val="33000"/>
          </a:srgbClr>
        </a:solidFill>
        <a:ln>
          <a:noFill/>
        </a:ln>
        <a:effectLst/>
      </dsp:spPr>
      <dsp:style>
        <a:lnRef idx="0">
          <a:scrgbClr r="0" g="0" b="0"/>
        </a:lnRef>
        <a:fillRef idx="1">
          <a:scrgbClr r="0" g="0" b="0"/>
        </a:fillRef>
        <a:effectRef idx="0">
          <a:scrgbClr r="0" g="0" b="0"/>
        </a:effectRef>
        <a:fontRef idx="minor"/>
      </dsp:style>
    </dsp:sp>
    <dsp:sp modelId="{E448F5A1-26B5-43D7-B818-3D35DD9E76D7}">
      <dsp:nvSpPr>
        <dsp:cNvPr id="0" name=""/>
        <dsp:cNvSpPr/>
      </dsp:nvSpPr>
      <dsp:spPr>
        <a:xfrm>
          <a:off x="3733" y="1433036"/>
          <a:ext cx="2425804" cy="1910714"/>
        </a:xfrm>
        <a:prstGeom prst="roundRect">
          <a:avLst/>
        </a:prstGeom>
        <a:gradFill flip="none" rotWithShape="0">
          <a:gsLst>
            <a:gs pos="0">
              <a:srgbClr val="3D61A3">
                <a:shade val="30000"/>
                <a:satMod val="115000"/>
              </a:srgbClr>
            </a:gs>
            <a:gs pos="50000">
              <a:srgbClr val="3D61A3">
                <a:shade val="67500"/>
                <a:satMod val="115000"/>
              </a:srgbClr>
            </a:gs>
            <a:gs pos="100000">
              <a:srgbClr val="3D61A3">
                <a:shade val="100000"/>
                <a:satMod val="115000"/>
              </a:srgb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just" defTabSz="889000">
            <a:lnSpc>
              <a:spcPct val="90000"/>
            </a:lnSpc>
            <a:spcBef>
              <a:spcPct val="0"/>
            </a:spcBef>
            <a:spcAft>
              <a:spcPct val="35000"/>
            </a:spcAft>
          </a:pPr>
          <a:r>
            <a:rPr lang="en-US" altLang="zh-CN" sz="2000" kern="1200" dirty="0" smtClean="0">
              <a:latin typeface="微软雅黑" panose="020B0503020204020204" pitchFamily="34" charset="-122"/>
              <a:ea typeface="微软雅黑" panose="020B0503020204020204" pitchFamily="34" charset="-122"/>
            </a:rPr>
            <a:t>2013</a:t>
          </a:r>
          <a:r>
            <a:rPr lang="zh-CN" altLang="en-US" sz="2000" kern="1200" dirty="0" smtClean="0">
              <a:latin typeface="微软雅黑" panose="020B0503020204020204" pitchFamily="34" charset="-122"/>
              <a:ea typeface="微软雅黑" panose="020B0503020204020204" pitchFamily="34" charset="-122"/>
            </a:rPr>
            <a:t>年项目启动</a:t>
          </a:r>
          <a:endParaRPr lang="zh-CN" altLang="en-US" sz="2000" kern="1200" dirty="0">
            <a:latin typeface="微软雅黑" panose="020B0503020204020204" pitchFamily="34" charset="-122"/>
            <a:ea typeface="微软雅黑" panose="020B0503020204020204" pitchFamily="34" charset="-122"/>
          </a:endParaRPr>
        </a:p>
      </dsp:txBody>
      <dsp:txXfrm>
        <a:off x="97006" y="1526309"/>
        <a:ext cx="2239258" cy="1724168"/>
      </dsp:txXfrm>
    </dsp:sp>
    <dsp:sp modelId="{F2FB169D-D8DB-4B40-A29D-D30D47BA4478}">
      <dsp:nvSpPr>
        <dsp:cNvPr id="0" name=""/>
        <dsp:cNvSpPr/>
      </dsp:nvSpPr>
      <dsp:spPr>
        <a:xfrm>
          <a:off x="2833838" y="1433036"/>
          <a:ext cx="2425804" cy="1910714"/>
        </a:xfrm>
        <a:prstGeom prst="roundRect">
          <a:avLst/>
        </a:prstGeom>
        <a:gradFill flip="none" rotWithShape="0">
          <a:gsLst>
            <a:gs pos="0">
              <a:srgbClr val="3D61A3">
                <a:shade val="30000"/>
                <a:satMod val="115000"/>
              </a:srgbClr>
            </a:gs>
            <a:gs pos="50000">
              <a:srgbClr val="3D61A3">
                <a:shade val="67500"/>
                <a:satMod val="115000"/>
              </a:srgbClr>
            </a:gs>
            <a:gs pos="100000">
              <a:srgbClr val="3D61A3">
                <a:shade val="100000"/>
                <a:satMod val="115000"/>
              </a:srgb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just" defTabSz="889000">
            <a:lnSpc>
              <a:spcPct val="90000"/>
            </a:lnSpc>
            <a:spcBef>
              <a:spcPct val="0"/>
            </a:spcBef>
            <a:spcAft>
              <a:spcPct val="35000"/>
            </a:spcAft>
          </a:pPr>
          <a:r>
            <a:rPr lang="zh-CN" altLang="en-US" sz="2000" kern="1200" smtClean="0">
              <a:latin typeface="微软雅黑" panose="020B0503020204020204" pitchFamily="34" charset="-122"/>
              <a:ea typeface="微软雅黑" panose="020B0503020204020204" pitchFamily="34" charset="-122"/>
            </a:rPr>
            <a:t>开始从海关数据入手</a:t>
          </a:r>
          <a:r>
            <a:rPr lang="en-US" altLang="zh-CN" sz="2000" kern="1200" smtClean="0">
              <a:latin typeface="微软雅黑" panose="020B0503020204020204" pitchFamily="34" charset="-122"/>
              <a:ea typeface="微软雅黑" panose="020B0503020204020204" pitchFamily="34" charset="-122"/>
            </a:rPr>
            <a:t>---</a:t>
          </a:r>
          <a:r>
            <a:rPr lang="zh-CN" altLang="en-US" sz="2000" kern="1200" smtClean="0">
              <a:latin typeface="微软雅黑" panose="020B0503020204020204" pitchFamily="34" charset="-122"/>
              <a:ea typeface="微软雅黑" panose="020B0503020204020204" pitchFamily="34" charset="-122"/>
            </a:rPr>
            <a:t>走了一年多弯路</a:t>
          </a:r>
          <a:endParaRPr lang="en-US" altLang="zh-CN" sz="2000" kern="1200" dirty="0">
            <a:latin typeface="微软雅黑" panose="020B0503020204020204" pitchFamily="34" charset="-122"/>
            <a:ea typeface="微软雅黑" panose="020B0503020204020204" pitchFamily="34" charset="-122"/>
          </a:endParaRPr>
        </a:p>
      </dsp:txBody>
      <dsp:txXfrm>
        <a:off x="2927111" y="1526309"/>
        <a:ext cx="2239258" cy="1724168"/>
      </dsp:txXfrm>
    </dsp:sp>
    <dsp:sp modelId="{0326BBA5-2F51-4E39-8260-4E647C898547}">
      <dsp:nvSpPr>
        <dsp:cNvPr id="0" name=""/>
        <dsp:cNvSpPr/>
      </dsp:nvSpPr>
      <dsp:spPr>
        <a:xfrm>
          <a:off x="5663943" y="1433036"/>
          <a:ext cx="2425804" cy="1910714"/>
        </a:xfrm>
        <a:prstGeom prst="roundRect">
          <a:avLst/>
        </a:prstGeom>
        <a:gradFill flip="none" rotWithShape="0">
          <a:gsLst>
            <a:gs pos="0">
              <a:srgbClr val="3D61A3">
                <a:shade val="30000"/>
                <a:satMod val="115000"/>
              </a:srgbClr>
            </a:gs>
            <a:gs pos="50000">
              <a:srgbClr val="3D61A3">
                <a:shade val="67500"/>
                <a:satMod val="115000"/>
              </a:srgbClr>
            </a:gs>
            <a:gs pos="100000">
              <a:srgbClr val="3D61A3">
                <a:shade val="100000"/>
                <a:satMod val="115000"/>
              </a:srgb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just" defTabSz="889000">
            <a:lnSpc>
              <a:spcPct val="90000"/>
            </a:lnSpc>
            <a:spcBef>
              <a:spcPct val="0"/>
            </a:spcBef>
            <a:spcAft>
              <a:spcPct val="35000"/>
            </a:spcAft>
          </a:pPr>
          <a:r>
            <a:rPr lang="en-US" altLang="zh-CN" sz="2000" kern="1200" smtClean="0">
              <a:latin typeface="微软雅黑" panose="020B0503020204020204" pitchFamily="34" charset="-122"/>
              <a:ea typeface="微软雅黑" panose="020B0503020204020204" pitchFamily="34" charset="-122"/>
            </a:rPr>
            <a:t>2014</a:t>
          </a:r>
          <a:r>
            <a:rPr lang="zh-CN" altLang="en-US" sz="2000" kern="1200" smtClean="0">
              <a:latin typeface="微软雅黑" panose="020B0503020204020204" pitchFamily="34" charset="-122"/>
              <a:ea typeface="微软雅黑" panose="020B0503020204020204" pitchFamily="34" charset="-122"/>
            </a:rPr>
            <a:t>年 </a:t>
          </a:r>
          <a:r>
            <a:rPr lang="en-US" altLang="zh-CN" sz="2000" kern="1200" smtClean="0">
              <a:latin typeface="微软雅黑" panose="020B0503020204020204" pitchFamily="34" charset="-122"/>
              <a:ea typeface="微软雅黑" panose="020B0503020204020204" pitchFamily="34" charset="-122"/>
            </a:rPr>
            <a:t>7</a:t>
          </a:r>
          <a:r>
            <a:rPr lang="zh-CN" altLang="en-US" sz="2000" kern="1200" smtClean="0">
              <a:latin typeface="微软雅黑" panose="020B0503020204020204" pitchFamily="34" charset="-122"/>
              <a:ea typeface="微软雅黑" panose="020B0503020204020204" pitchFamily="34" charset="-122"/>
            </a:rPr>
            <a:t>月 重起炉灶</a:t>
          </a:r>
          <a:r>
            <a:rPr lang="en-US" altLang="zh-CN" sz="2000" kern="1200" smtClean="0">
              <a:latin typeface="微软雅黑" panose="020B0503020204020204" pitchFamily="34" charset="-122"/>
              <a:ea typeface="微软雅黑" panose="020B0503020204020204" pitchFamily="34" charset="-122"/>
            </a:rPr>
            <a:t>---</a:t>
          </a:r>
          <a:r>
            <a:rPr lang="zh-CN" altLang="en-US" sz="2000" kern="1200" smtClean="0">
              <a:latin typeface="微软雅黑" panose="020B0503020204020204" pitchFamily="34" charset="-122"/>
              <a:ea typeface="微软雅黑" panose="020B0503020204020204" pitchFamily="34" charset="-122"/>
            </a:rPr>
            <a:t>从报关单位数据入手</a:t>
          </a:r>
          <a:endParaRPr lang="en-US" altLang="zh-CN" sz="2000" kern="1200" dirty="0">
            <a:latin typeface="微软雅黑" panose="020B0503020204020204" pitchFamily="34" charset="-122"/>
            <a:ea typeface="微软雅黑" panose="020B0503020204020204" pitchFamily="34" charset="-122"/>
          </a:endParaRPr>
        </a:p>
      </dsp:txBody>
      <dsp:txXfrm>
        <a:off x="5757216" y="1526309"/>
        <a:ext cx="2239258" cy="1724168"/>
      </dsp:txXfrm>
    </dsp:sp>
    <dsp:sp modelId="{18F8FC64-C262-4858-BBE1-120977A5D53C}">
      <dsp:nvSpPr>
        <dsp:cNvPr id="0" name=""/>
        <dsp:cNvSpPr/>
      </dsp:nvSpPr>
      <dsp:spPr>
        <a:xfrm>
          <a:off x="8494048" y="1433036"/>
          <a:ext cx="2425804" cy="1910714"/>
        </a:xfrm>
        <a:prstGeom prst="roundRect">
          <a:avLst/>
        </a:prstGeom>
        <a:gradFill flip="none" rotWithShape="0">
          <a:gsLst>
            <a:gs pos="0">
              <a:srgbClr val="3D61A3">
                <a:shade val="30000"/>
                <a:satMod val="115000"/>
              </a:srgbClr>
            </a:gs>
            <a:gs pos="50000">
              <a:srgbClr val="3D61A3">
                <a:shade val="67500"/>
                <a:satMod val="115000"/>
              </a:srgbClr>
            </a:gs>
            <a:gs pos="100000">
              <a:srgbClr val="3D61A3">
                <a:shade val="100000"/>
                <a:satMod val="115000"/>
              </a:srgb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just" defTabSz="889000">
            <a:lnSpc>
              <a:spcPct val="90000"/>
            </a:lnSpc>
            <a:spcBef>
              <a:spcPct val="0"/>
            </a:spcBef>
            <a:spcAft>
              <a:spcPct val="35000"/>
            </a:spcAft>
          </a:pPr>
          <a:r>
            <a:rPr lang="zh-CN" altLang="en-US" sz="2000" kern="1200" dirty="0" smtClean="0">
              <a:latin typeface="微软雅黑" panose="020B0503020204020204" pitchFamily="34" charset="-122"/>
              <a:ea typeface="微软雅黑" panose="020B0503020204020204" pitchFamily="34" charset="-122"/>
            </a:rPr>
            <a:t>数据收集</a:t>
          </a:r>
          <a:r>
            <a:rPr lang="en-US" altLang="zh-CN" sz="2000" kern="1200" dirty="0" smtClean="0">
              <a:latin typeface="微软雅黑" panose="020B0503020204020204" pitchFamily="34" charset="-122"/>
              <a:ea typeface="微软雅黑" panose="020B0503020204020204" pitchFamily="34" charset="-122"/>
            </a:rPr>
            <a:t>/</a:t>
          </a:r>
          <a:r>
            <a:rPr lang="zh-CN" altLang="en-US" sz="2000" kern="1200" dirty="0" smtClean="0">
              <a:latin typeface="微软雅黑" panose="020B0503020204020204" pitchFamily="34" charset="-122"/>
              <a:ea typeface="微软雅黑" panose="020B0503020204020204" pitchFamily="34" charset="-122"/>
            </a:rPr>
            <a:t>整理</a:t>
          </a:r>
          <a:r>
            <a:rPr lang="en-US" altLang="zh-CN" sz="2000" kern="1200" dirty="0" smtClean="0">
              <a:latin typeface="微软雅黑" panose="020B0503020204020204" pitchFamily="34" charset="-122"/>
              <a:ea typeface="微软雅黑" panose="020B0503020204020204" pitchFamily="34" charset="-122"/>
            </a:rPr>
            <a:t>/</a:t>
          </a:r>
          <a:r>
            <a:rPr lang="zh-CN" altLang="en-US" sz="2000" kern="1200" dirty="0" smtClean="0">
              <a:latin typeface="微软雅黑" panose="020B0503020204020204" pitchFamily="34" charset="-122"/>
              <a:ea typeface="微软雅黑" panose="020B0503020204020204" pitchFamily="34" charset="-122"/>
            </a:rPr>
            <a:t>分析</a:t>
          </a:r>
          <a:endParaRPr lang="zh-CN" altLang="en-US" sz="2500" kern="1200" dirty="0">
            <a:latin typeface="微软雅黑" panose="020B0503020204020204" pitchFamily="34" charset="-122"/>
            <a:ea typeface="微软雅黑" panose="020B0503020204020204" pitchFamily="34" charset="-122"/>
          </a:endParaRPr>
        </a:p>
      </dsp:txBody>
      <dsp:txXfrm>
        <a:off x="8587321" y="1526309"/>
        <a:ext cx="2239258" cy="172416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E2AEF3-50FF-453B-96C6-0328BEAA71AA}">
      <dsp:nvSpPr>
        <dsp:cNvPr id="0" name=""/>
        <dsp:cNvSpPr/>
      </dsp:nvSpPr>
      <dsp:spPr>
        <a:xfrm>
          <a:off x="4425" y="75327"/>
          <a:ext cx="3798900" cy="1889239"/>
        </a:xfrm>
        <a:prstGeom prst="roundRect">
          <a:avLst>
            <a:gd name="adj" fmla="val 10000"/>
          </a:avLst>
        </a:prstGeom>
        <a:solidFill>
          <a:srgbClr val="3D60A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68580" numCol="1" spcCol="1270" anchor="t" anchorCtr="0">
          <a:noAutofit/>
        </a:bodyPr>
        <a:lstStyle/>
        <a:p>
          <a:pPr lvl="0" algn="l" defTabSz="800100">
            <a:lnSpc>
              <a:spcPct val="90000"/>
            </a:lnSpc>
            <a:spcBef>
              <a:spcPct val="0"/>
            </a:spcBef>
            <a:spcAft>
              <a:spcPct val="35000"/>
            </a:spcAft>
          </a:pPr>
          <a:r>
            <a:rPr lang="zh-CN" altLang="en-US" sz="1800" kern="1200" dirty="0" smtClean="0">
              <a:latin typeface="微软雅黑" panose="020B0503020204020204" pitchFamily="34" charset="-122"/>
              <a:ea typeface="微软雅黑" panose="020B0503020204020204" pitchFamily="34" charset="-122"/>
            </a:rPr>
            <a:t>第一阶段：盐田港进口货物通关时效研究</a:t>
          </a:r>
          <a:endParaRPr lang="zh-CN" altLang="en-US" sz="1800" kern="1200" dirty="0">
            <a:latin typeface="微软雅黑" panose="020B0503020204020204" pitchFamily="34" charset="-122"/>
            <a:ea typeface="微软雅黑" panose="020B0503020204020204" pitchFamily="34" charset="-122"/>
          </a:endParaRPr>
        </a:p>
      </dsp:txBody>
      <dsp:txXfrm>
        <a:off x="4425" y="75327"/>
        <a:ext cx="3798900" cy="1259493"/>
      </dsp:txXfrm>
    </dsp:sp>
    <dsp:sp modelId="{47827E46-2CAD-4092-8F97-387AB7269697}">
      <dsp:nvSpPr>
        <dsp:cNvPr id="0" name=""/>
        <dsp:cNvSpPr/>
      </dsp:nvSpPr>
      <dsp:spPr>
        <a:xfrm>
          <a:off x="782513" y="1334820"/>
          <a:ext cx="3798900" cy="228217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28016" bIns="128016" numCol="1" spcCol="1270" anchor="t" anchorCtr="0">
          <a:noAutofit/>
        </a:bodyPr>
        <a:lstStyle/>
        <a:p>
          <a:pPr marL="171450" lvl="1" indent="-171450" algn="l" defTabSz="800100">
            <a:lnSpc>
              <a:spcPct val="90000"/>
            </a:lnSpc>
            <a:spcBef>
              <a:spcPct val="0"/>
            </a:spcBef>
            <a:spcAft>
              <a:spcPct val="15000"/>
            </a:spcAft>
            <a:buChar char="••"/>
          </a:pPr>
          <a:r>
            <a:rPr lang="en-US" altLang="zh-CN" sz="1800" kern="1200" dirty="0" smtClean="0">
              <a:solidFill>
                <a:srgbClr val="1F9576"/>
              </a:solidFill>
              <a:latin typeface="微软雅黑" panose="020B0503020204020204" pitchFamily="34" charset="-122"/>
              <a:ea typeface="微软雅黑" panose="020B0503020204020204" pitchFamily="34" charset="-122"/>
            </a:rPr>
            <a:t>2015</a:t>
          </a:r>
          <a:r>
            <a:rPr lang="zh-CN" altLang="en-US" sz="1800" kern="1200" dirty="0" smtClean="0">
              <a:solidFill>
                <a:srgbClr val="1F9576"/>
              </a:solidFill>
              <a:latin typeface="微软雅黑" panose="020B0503020204020204" pitchFamily="34" charset="-122"/>
              <a:ea typeface="微软雅黑" panose="020B0503020204020204" pitchFamily="34" charset="-122"/>
            </a:rPr>
            <a:t>年</a:t>
          </a:r>
          <a:r>
            <a:rPr lang="en-US" altLang="zh-CN" sz="1800" kern="1200" dirty="0" smtClean="0">
              <a:solidFill>
                <a:srgbClr val="1F9576"/>
              </a:solidFill>
              <a:latin typeface="微软雅黑" panose="020B0503020204020204" pitchFamily="34" charset="-122"/>
              <a:ea typeface="微软雅黑" panose="020B0503020204020204" pitchFamily="34" charset="-122"/>
            </a:rPr>
            <a:t>3</a:t>
          </a:r>
          <a:r>
            <a:rPr lang="zh-CN" altLang="en-US" sz="1800" kern="1200" dirty="0" smtClean="0">
              <a:solidFill>
                <a:srgbClr val="1F9576"/>
              </a:solidFill>
              <a:latin typeface="微软雅黑" panose="020B0503020204020204" pitchFamily="34" charset="-122"/>
              <a:ea typeface="微软雅黑" panose="020B0503020204020204" pitchFamily="34" charset="-122"/>
            </a:rPr>
            <a:t>月</a:t>
          </a:r>
          <a:r>
            <a:rPr lang="en-US" altLang="zh-CN" sz="1800" kern="1200" dirty="0" smtClean="0">
              <a:solidFill>
                <a:srgbClr val="1F9576"/>
              </a:solidFill>
              <a:latin typeface="微软雅黑" panose="020B0503020204020204" pitchFamily="34" charset="-122"/>
              <a:ea typeface="微软雅黑" panose="020B0503020204020204" pitchFamily="34" charset="-122"/>
            </a:rPr>
            <a:t>-5</a:t>
          </a:r>
          <a:r>
            <a:rPr lang="zh-CN" altLang="en-US" sz="1800" kern="1200" dirty="0" smtClean="0">
              <a:solidFill>
                <a:srgbClr val="1F9576"/>
              </a:solidFill>
              <a:latin typeface="微软雅黑" panose="020B0503020204020204" pitchFamily="34" charset="-122"/>
              <a:ea typeface="微软雅黑" panose="020B0503020204020204" pitchFamily="34" charset="-122"/>
            </a:rPr>
            <a:t>月：数据搜集</a:t>
          </a:r>
          <a:endParaRPr lang="zh-CN" altLang="en-US" sz="1800" kern="1200" dirty="0">
            <a:solidFill>
              <a:srgbClr val="1F9576"/>
            </a:solidFill>
            <a:latin typeface="微软雅黑" panose="020B0503020204020204" pitchFamily="34" charset="-122"/>
            <a:ea typeface="微软雅黑" panose="020B0503020204020204" pitchFamily="34" charset="-122"/>
          </a:endParaRPr>
        </a:p>
        <a:p>
          <a:pPr marL="171450" lvl="1" indent="-171450" algn="l" defTabSz="800100">
            <a:lnSpc>
              <a:spcPct val="90000"/>
            </a:lnSpc>
            <a:spcBef>
              <a:spcPct val="0"/>
            </a:spcBef>
            <a:spcAft>
              <a:spcPct val="15000"/>
            </a:spcAft>
            <a:buChar char="••"/>
          </a:pPr>
          <a:r>
            <a:rPr lang="en-US" altLang="zh-CN" sz="1800" kern="1200" dirty="0" smtClean="0">
              <a:solidFill>
                <a:srgbClr val="1F9576"/>
              </a:solidFill>
              <a:latin typeface="微软雅黑" panose="020B0503020204020204" pitchFamily="34" charset="-122"/>
              <a:ea typeface="微软雅黑" panose="020B0503020204020204" pitchFamily="34" charset="-122"/>
            </a:rPr>
            <a:t>2015</a:t>
          </a:r>
          <a:r>
            <a:rPr lang="zh-CN" altLang="en-US" sz="1800" kern="1200" dirty="0" smtClean="0">
              <a:solidFill>
                <a:srgbClr val="1F9576"/>
              </a:solidFill>
              <a:latin typeface="微软雅黑" panose="020B0503020204020204" pitchFamily="34" charset="-122"/>
              <a:ea typeface="微软雅黑" panose="020B0503020204020204" pitchFamily="34" charset="-122"/>
            </a:rPr>
            <a:t>年</a:t>
          </a:r>
          <a:r>
            <a:rPr lang="en-US" altLang="zh-CN" sz="1800" kern="1200" dirty="0" smtClean="0">
              <a:solidFill>
                <a:srgbClr val="1F9576"/>
              </a:solidFill>
              <a:latin typeface="微软雅黑" panose="020B0503020204020204" pitchFamily="34" charset="-122"/>
              <a:ea typeface="微软雅黑" panose="020B0503020204020204" pitchFamily="34" charset="-122"/>
            </a:rPr>
            <a:t>6</a:t>
          </a:r>
          <a:r>
            <a:rPr lang="zh-CN" altLang="en-US" sz="1800" kern="1200" dirty="0" smtClean="0">
              <a:solidFill>
                <a:srgbClr val="1F9576"/>
              </a:solidFill>
              <a:latin typeface="微软雅黑" panose="020B0503020204020204" pitchFamily="34" charset="-122"/>
              <a:ea typeface="微软雅黑" panose="020B0503020204020204" pitchFamily="34" charset="-122"/>
            </a:rPr>
            <a:t>月</a:t>
          </a:r>
          <a:r>
            <a:rPr lang="en-US" altLang="zh-CN" sz="1800" kern="1200" dirty="0" smtClean="0">
              <a:solidFill>
                <a:srgbClr val="1F9576"/>
              </a:solidFill>
              <a:latin typeface="微软雅黑" panose="020B0503020204020204" pitchFamily="34" charset="-122"/>
              <a:ea typeface="微软雅黑" panose="020B0503020204020204" pitchFamily="34" charset="-122"/>
            </a:rPr>
            <a:t>-7</a:t>
          </a:r>
          <a:r>
            <a:rPr lang="zh-CN" altLang="en-US" sz="1800" kern="1200" dirty="0" smtClean="0">
              <a:solidFill>
                <a:srgbClr val="1F9576"/>
              </a:solidFill>
              <a:latin typeface="微软雅黑" panose="020B0503020204020204" pitchFamily="34" charset="-122"/>
              <a:ea typeface="微软雅黑" panose="020B0503020204020204" pitchFamily="34" charset="-122"/>
            </a:rPr>
            <a:t>月：统计分析与报告撰写</a:t>
          </a:r>
          <a:endParaRPr lang="zh-CN" altLang="en-US" sz="1800" kern="1200" dirty="0">
            <a:solidFill>
              <a:srgbClr val="1F9576"/>
            </a:solidFill>
            <a:latin typeface="微软雅黑" panose="020B0503020204020204" pitchFamily="34" charset="-122"/>
            <a:ea typeface="微软雅黑" panose="020B0503020204020204" pitchFamily="34" charset="-122"/>
          </a:endParaRPr>
        </a:p>
      </dsp:txBody>
      <dsp:txXfrm>
        <a:off x="849356" y="1401663"/>
        <a:ext cx="3665214" cy="2148488"/>
      </dsp:txXfrm>
    </dsp:sp>
    <dsp:sp modelId="{9A68BA98-6343-4147-BEBC-EFE3FC8334D3}">
      <dsp:nvSpPr>
        <dsp:cNvPr id="0" name=""/>
        <dsp:cNvSpPr/>
      </dsp:nvSpPr>
      <dsp:spPr>
        <a:xfrm>
          <a:off x="4379224" y="232165"/>
          <a:ext cx="1220906" cy="94581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zh-CN" altLang="en-US" sz="1400" kern="1200">
            <a:latin typeface="微软雅黑" panose="020B0503020204020204" pitchFamily="34" charset="-122"/>
            <a:ea typeface="微软雅黑" panose="020B0503020204020204" pitchFamily="34" charset="-122"/>
          </a:endParaRPr>
        </a:p>
      </dsp:txBody>
      <dsp:txXfrm>
        <a:off x="4379224" y="421328"/>
        <a:ext cx="937161" cy="567490"/>
      </dsp:txXfrm>
    </dsp:sp>
    <dsp:sp modelId="{489F7164-5567-4736-B603-B79378FE3239}">
      <dsp:nvSpPr>
        <dsp:cNvPr id="0" name=""/>
        <dsp:cNvSpPr/>
      </dsp:nvSpPr>
      <dsp:spPr>
        <a:xfrm>
          <a:off x="6106923" y="75327"/>
          <a:ext cx="3798900" cy="1889239"/>
        </a:xfrm>
        <a:prstGeom prst="roundRect">
          <a:avLst>
            <a:gd name="adj" fmla="val 10000"/>
          </a:avLst>
        </a:prstGeom>
        <a:solidFill>
          <a:srgbClr val="3D60A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68580" numCol="1" spcCol="1270" anchor="t" anchorCtr="0">
          <a:noAutofit/>
        </a:bodyPr>
        <a:lstStyle/>
        <a:p>
          <a:pPr lvl="0" algn="l" defTabSz="800100">
            <a:lnSpc>
              <a:spcPct val="90000"/>
            </a:lnSpc>
            <a:spcBef>
              <a:spcPct val="0"/>
            </a:spcBef>
            <a:spcAft>
              <a:spcPct val="35000"/>
            </a:spcAft>
          </a:pPr>
          <a:r>
            <a:rPr lang="zh-CN" altLang="en-US" sz="1800" kern="1200" dirty="0" smtClean="0">
              <a:latin typeface="微软雅黑" panose="020B0503020204020204" pitchFamily="34" charset="-122"/>
              <a:ea typeface="微软雅黑" panose="020B0503020204020204" pitchFamily="34" charset="-122"/>
            </a:rPr>
            <a:t>第二阶段：大连、天津、青岛、上海、厦门、广州、深圳七港口的通关时效研究</a:t>
          </a:r>
          <a:endParaRPr lang="zh-CN" altLang="en-US" sz="1800" kern="1200" dirty="0">
            <a:latin typeface="微软雅黑" panose="020B0503020204020204" pitchFamily="34" charset="-122"/>
            <a:ea typeface="微软雅黑" panose="020B0503020204020204" pitchFamily="34" charset="-122"/>
          </a:endParaRPr>
        </a:p>
      </dsp:txBody>
      <dsp:txXfrm>
        <a:off x="6106923" y="75327"/>
        <a:ext cx="3798900" cy="1259493"/>
      </dsp:txXfrm>
    </dsp:sp>
    <dsp:sp modelId="{AF6B951E-924C-4E4A-ACFC-BB5E03F2DB1E}">
      <dsp:nvSpPr>
        <dsp:cNvPr id="0" name=""/>
        <dsp:cNvSpPr/>
      </dsp:nvSpPr>
      <dsp:spPr>
        <a:xfrm>
          <a:off x="6885011" y="1334820"/>
          <a:ext cx="3798900" cy="228217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28016" bIns="128016" numCol="1" spcCol="1270" anchor="t" anchorCtr="0">
          <a:noAutofit/>
        </a:bodyPr>
        <a:lstStyle/>
        <a:p>
          <a:pPr marL="171450" lvl="1" indent="-171450" algn="l" defTabSz="800100">
            <a:lnSpc>
              <a:spcPct val="90000"/>
            </a:lnSpc>
            <a:spcBef>
              <a:spcPct val="0"/>
            </a:spcBef>
            <a:spcAft>
              <a:spcPct val="15000"/>
            </a:spcAft>
            <a:buChar char="••"/>
          </a:pPr>
          <a:r>
            <a:rPr lang="en-US" altLang="zh-CN" sz="1800" kern="1200" dirty="0" smtClean="0">
              <a:solidFill>
                <a:srgbClr val="1F9576"/>
              </a:solidFill>
              <a:latin typeface="微软雅黑" panose="020B0503020204020204" pitchFamily="34" charset="-122"/>
              <a:ea typeface="微软雅黑" panose="020B0503020204020204" pitchFamily="34" charset="-122"/>
            </a:rPr>
            <a:t>2015</a:t>
          </a:r>
          <a:r>
            <a:rPr lang="zh-CN" altLang="en-US" sz="1800" kern="1200" dirty="0" smtClean="0">
              <a:solidFill>
                <a:srgbClr val="1F9576"/>
              </a:solidFill>
              <a:latin typeface="微软雅黑" panose="020B0503020204020204" pitchFamily="34" charset="-122"/>
              <a:ea typeface="微软雅黑" panose="020B0503020204020204" pitchFamily="34" charset="-122"/>
            </a:rPr>
            <a:t>年</a:t>
          </a:r>
          <a:r>
            <a:rPr lang="en-US" altLang="zh-CN" sz="1800" kern="1200" dirty="0" smtClean="0">
              <a:solidFill>
                <a:srgbClr val="1F9576"/>
              </a:solidFill>
              <a:latin typeface="微软雅黑" panose="020B0503020204020204" pitchFamily="34" charset="-122"/>
              <a:ea typeface="微软雅黑" panose="020B0503020204020204" pitchFamily="34" charset="-122"/>
            </a:rPr>
            <a:t>8</a:t>
          </a:r>
          <a:r>
            <a:rPr lang="zh-CN" altLang="en-US" sz="1800" kern="1200" dirty="0" smtClean="0">
              <a:solidFill>
                <a:srgbClr val="1F9576"/>
              </a:solidFill>
              <a:latin typeface="微软雅黑" panose="020B0503020204020204" pitchFamily="34" charset="-122"/>
              <a:ea typeface="微软雅黑" panose="020B0503020204020204" pitchFamily="34" charset="-122"/>
            </a:rPr>
            <a:t>月</a:t>
          </a:r>
          <a:r>
            <a:rPr lang="en-US" altLang="zh-CN" sz="1800" kern="1200" dirty="0" smtClean="0">
              <a:solidFill>
                <a:srgbClr val="1F9576"/>
              </a:solidFill>
              <a:latin typeface="微软雅黑" panose="020B0503020204020204" pitchFamily="34" charset="-122"/>
              <a:ea typeface="微软雅黑" panose="020B0503020204020204" pitchFamily="34" charset="-122"/>
            </a:rPr>
            <a:t>-10</a:t>
          </a:r>
          <a:r>
            <a:rPr lang="zh-CN" altLang="en-US" sz="1800" kern="1200" dirty="0" smtClean="0">
              <a:solidFill>
                <a:srgbClr val="1F9576"/>
              </a:solidFill>
              <a:latin typeface="微软雅黑" panose="020B0503020204020204" pitchFamily="34" charset="-122"/>
              <a:ea typeface="微软雅黑" panose="020B0503020204020204" pitchFamily="34" charset="-122"/>
            </a:rPr>
            <a:t>月：合作伙伴的沟通，工具的研发、</a:t>
          </a:r>
          <a:r>
            <a:rPr lang="zh-CN" altLang="en-US" sz="1800" kern="1200" dirty="0" smtClean="0">
              <a:solidFill>
                <a:srgbClr val="FFC000"/>
              </a:solidFill>
              <a:latin typeface="微软雅黑" panose="020B0503020204020204" pitchFamily="34" charset="-122"/>
              <a:ea typeface="微软雅黑" panose="020B0503020204020204" pitchFamily="34" charset="-122"/>
            </a:rPr>
            <a:t>调试与修改</a:t>
          </a:r>
          <a:endParaRPr lang="zh-CN" altLang="en-US" sz="1800" kern="1200" dirty="0">
            <a:solidFill>
              <a:srgbClr val="FFC000"/>
            </a:solidFill>
            <a:latin typeface="微软雅黑" panose="020B0503020204020204" pitchFamily="34" charset="-122"/>
            <a:ea typeface="微软雅黑" panose="020B0503020204020204" pitchFamily="34" charset="-122"/>
          </a:endParaRPr>
        </a:p>
        <a:p>
          <a:pPr marL="171450" lvl="1" indent="-171450" algn="l" defTabSz="800100">
            <a:lnSpc>
              <a:spcPct val="90000"/>
            </a:lnSpc>
            <a:spcBef>
              <a:spcPct val="0"/>
            </a:spcBef>
            <a:spcAft>
              <a:spcPct val="15000"/>
            </a:spcAft>
            <a:buChar char="••"/>
          </a:pPr>
          <a:r>
            <a:rPr lang="en-US" altLang="zh-CN" sz="1800" kern="1200" dirty="0" smtClean="0">
              <a:solidFill>
                <a:srgbClr val="FFC000"/>
              </a:solidFill>
              <a:latin typeface="微软雅黑" panose="020B0503020204020204" pitchFamily="34" charset="-122"/>
              <a:ea typeface="微软雅黑" panose="020B0503020204020204" pitchFamily="34" charset="-122"/>
            </a:rPr>
            <a:t>2015</a:t>
          </a:r>
          <a:r>
            <a:rPr lang="zh-CN" altLang="en-US" sz="1800" kern="1200" dirty="0" smtClean="0">
              <a:solidFill>
                <a:srgbClr val="FFC000"/>
              </a:solidFill>
              <a:latin typeface="微软雅黑" panose="020B0503020204020204" pitchFamily="34" charset="-122"/>
              <a:ea typeface="微软雅黑" panose="020B0503020204020204" pitchFamily="34" charset="-122"/>
            </a:rPr>
            <a:t>年</a:t>
          </a:r>
          <a:r>
            <a:rPr lang="en-US" altLang="zh-CN" sz="1800" kern="1200" dirty="0" smtClean="0">
              <a:solidFill>
                <a:srgbClr val="FFC000"/>
              </a:solidFill>
              <a:latin typeface="微软雅黑" panose="020B0503020204020204" pitchFamily="34" charset="-122"/>
              <a:ea typeface="微软雅黑" panose="020B0503020204020204" pitchFamily="34" charset="-122"/>
            </a:rPr>
            <a:t>11</a:t>
          </a:r>
          <a:r>
            <a:rPr lang="zh-CN" altLang="en-US" sz="1800" kern="1200" dirty="0" smtClean="0">
              <a:solidFill>
                <a:srgbClr val="FFC000"/>
              </a:solidFill>
              <a:latin typeface="微软雅黑" panose="020B0503020204020204" pitchFamily="34" charset="-122"/>
              <a:ea typeface="微软雅黑" panose="020B0503020204020204" pitchFamily="34" charset="-122"/>
            </a:rPr>
            <a:t>月</a:t>
          </a:r>
          <a:r>
            <a:rPr lang="en-US" altLang="zh-CN" sz="1800" kern="1200" dirty="0" smtClean="0">
              <a:solidFill>
                <a:srgbClr val="FFC000"/>
              </a:solidFill>
              <a:latin typeface="微软雅黑" panose="020B0503020204020204" pitchFamily="34" charset="-122"/>
              <a:ea typeface="微软雅黑" panose="020B0503020204020204" pitchFamily="34" charset="-122"/>
            </a:rPr>
            <a:t>-2016</a:t>
          </a:r>
          <a:r>
            <a:rPr lang="zh-CN" altLang="en-US" sz="1800" kern="1200" dirty="0" smtClean="0">
              <a:solidFill>
                <a:srgbClr val="FFC000"/>
              </a:solidFill>
              <a:latin typeface="微软雅黑" panose="020B0503020204020204" pitchFamily="34" charset="-122"/>
              <a:ea typeface="微软雅黑" panose="020B0503020204020204" pitchFamily="34" charset="-122"/>
            </a:rPr>
            <a:t>年</a:t>
          </a:r>
          <a:r>
            <a:rPr lang="en-US" altLang="zh-CN" sz="1800" kern="1200" dirty="0" smtClean="0">
              <a:solidFill>
                <a:srgbClr val="FFC000"/>
              </a:solidFill>
              <a:latin typeface="微软雅黑" panose="020B0503020204020204" pitchFamily="34" charset="-122"/>
              <a:ea typeface="微软雅黑" panose="020B0503020204020204" pitchFamily="34" charset="-122"/>
            </a:rPr>
            <a:t>1</a:t>
          </a:r>
          <a:r>
            <a:rPr lang="zh-CN" altLang="en-US" sz="1800" kern="1200" dirty="0" smtClean="0">
              <a:solidFill>
                <a:srgbClr val="FFC000"/>
              </a:solidFill>
              <a:latin typeface="微软雅黑" panose="020B0503020204020204" pitchFamily="34" charset="-122"/>
              <a:ea typeface="微软雅黑" panose="020B0503020204020204" pitchFamily="34" charset="-122"/>
            </a:rPr>
            <a:t>月：</a:t>
          </a:r>
          <a:r>
            <a:rPr lang="zh-CN" altLang="en-US" sz="1800" kern="1200" dirty="0" smtClean="0">
              <a:solidFill>
                <a:srgbClr val="EDAB05"/>
              </a:solidFill>
              <a:latin typeface="微软雅黑" panose="020B0503020204020204" pitchFamily="34" charset="-122"/>
              <a:ea typeface="微软雅黑" panose="020B0503020204020204" pitchFamily="34" charset="-122"/>
            </a:rPr>
            <a:t>数据搜集</a:t>
          </a:r>
          <a:r>
            <a:rPr lang="zh-CN" altLang="en-US" sz="1800" kern="1200" dirty="0" smtClean="0">
              <a:solidFill>
                <a:srgbClr val="C00000"/>
              </a:solidFill>
              <a:latin typeface="微软雅黑" panose="020B0503020204020204" pitchFamily="34" charset="-122"/>
              <a:ea typeface="微软雅黑" panose="020B0503020204020204" pitchFamily="34" charset="-122"/>
            </a:rPr>
            <a:t>、统计分析及报告撰写</a:t>
          </a:r>
          <a:endParaRPr lang="zh-CN" altLang="en-US" sz="1800" kern="1200" dirty="0">
            <a:solidFill>
              <a:srgbClr val="C00000"/>
            </a:solidFill>
            <a:latin typeface="微软雅黑" panose="020B0503020204020204" pitchFamily="34" charset="-122"/>
            <a:ea typeface="微软雅黑" panose="020B0503020204020204" pitchFamily="34" charset="-122"/>
          </a:endParaRPr>
        </a:p>
        <a:p>
          <a:pPr marL="171450" lvl="1" indent="-171450" algn="l" defTabSz="800100">
            <a:lnSpc>
              <a:spcPct val="90000"/>
            </a:lnSpc>
            <a:spcBef>
              <a:spcPct val="0"/>
            </a:spcBef>
            <a:spcAft>
              <a:spcPct val="15000"/>
            </a:spcAft>
            <a:buChar char="••"/>
          </a:pPr>
          <a:endParaRPr lang="zh-CN" altLang="en-US" sz="1800" kern="1200" dirty="0">
            <a:latin typeface="微软雅黑" panose="020B0503020204020204" pitchFamily="34" charset="-122"/>
            <a:ea typeface="微软雅黑" panose="020B0503020204020204" pitchFamily="34" charset="-122"/>
          </a:endParaRPr>
        </a:p>
      </dsp:txBody>
      <dsp:txXfrm>
        <a:off x="6951854" y="1401663"/>
        <a:ext cx="3665214" cy="214848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E2AEF3-50FF-453B-96C6-0328BEAA71AA}">
      <dsp:nvSpPr>
        <dsp:cNvPr id="0" name=""/>
        <dsp:cNvSpPr/>
      </dsp:nvSpPr>
      <dsp:spPr>
        <a:xfrm>
          <a:off x="4522" y="77575"/>
          <a:ext cx="3882513" cy="1530920"/>
        </a:xfrm>
        <a:prstGeom prst="roundRect">
          <a:avLst>
            <a:gd name="adj" fmla="val 10000"/>
          </a:avLst>
        </a:prstGeom>
        <a:solidFill>
          <a:srgbClr val="3D60A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76200" numCol="1" spcCol="1270" anchor="t" anchorCtr="0">
          <a:noAutofit/>
        </a:bodyPr>
        <a:lstStyle/>
        <a:p>
          <a:pPr lvl="0" algn="l" defTabSz="889000">
            <a:lnSpc>
              <a:spcPct val="90000"/>
            </a:lnSpc>
            <a:spcBef>
              <a:spcPct val="0"/>
            </a:spcBef>
            <a:spcAft>
              <a:spcPct val="35000"/>
            </a:spcAft>
          </a:pPr>
          <a:r>
            <a:rPr lang="zh-CN" altLang="en-US" sz="2000" kern="1200" dirty="0" smtClean="0">
              <a:latin typeface="微软雅黑" panose="020B0503020204020204" pitchFamily="34" charset="-122"/>
              <a:ea typeface="微软雅黑" panose="020B0503020204020204" pitchFamily="34" charset="-122"/>
            </a:rPr>
            <a:t>第一阶段：深圳盐田港进口集装箱货物测试性研究</a:t>
          </a:r>
          <a:endParaRPr lang="zh-CN" altLang="en-US" sz="2000" kern="1200" dirty="0">
            <a:latin typeface="微软雅黑" panose="020B0503020204020204" pitchFamily="34" charset="-122"/>
            <a:ea typeface="微软雅黑" panose="020B0503020204020204" pitchFamily="34" charset="-122"/>
          </a:endParaRPr>
        </a:p>
      </dsp:txBody>
      <dsp:txXfrm>
        <a:off x="4522" y="77575"/>
        <a:ext cx="3882513" cy="1020613"/>
      </dsp:txXfrm>
    </dsp:sp>
    <dsp:sp modelId="{47827E46-2CAD-4092-8F97-387AB7269697}">
      <dsp:nvSpPr>
        <dsp:cNvPr id="0" name=""/>
        <dsp:cNvSpPr/>
      </dsp:nvSpPr>
      <dsp:spPr>
        <a:xfrm>
          <a:off x="799736" y="1098188"/>
          <a:ext cx="3882513" cy="29925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42240" rIns="142240" bIns="142240" numCol="1" spcCol="1270" anchor="t" anchorCtr="0">
          <a:noAutofit/>
        </a:bodyPr>
        <a:lstStyle/>
        <a:p>
          <a:pPr marL="228600" lvl="1" indent="-228600" algn="l" defTabSz="889000">
            <a:lnSpc>
              <a:spcPct val="90000"/>
            </a:lnSpc>
            <a:spcBef>
              <a:spcPct val="0"/>
            </a:spcBef>
            <a:spcAft>
              <a:spcPct val="15000"/>
            </a:spcAft>
            <a:buChar char="••"/>
          </a:pPr>
          <a:r>
            <a:rPr lang="en-US" altLang="zh-CN" sz="2000" kern="1200" dirty="0" smtClean="0">
              <a:solidFill>
                <a:srgbClr val="1F9576"/>
              </a:solidFill>
              <a:latin typeface="微软雅黑" panose="020B0503020204020204" pitchFamily="34" charset="-122"/>
              <a:ea typeface="微软雅黑" panose="020B0503020204020204" pitchFamily="34" charset="-122"/>
            </a:rPr>
            <a:t>2015</a:t>
          </a:r>
          <a:r>
            <a:rPr lang="zh-CN" altLang="en-US" sz="2000" kern="1200" dirty="0" smtClean="0">
              <a:solidFill>
                <a:srgbClr val="1F9576"/>
              </a:solidFill>
              <a:latin typeface="微软雅黑" panose="020B0503020204020204" pitchFamily="34" charset="-122"/>
              <a:ea typeface="微软雅黑" panose="020B0503020204020204" pitchFamily="34" charset="-122"/>
            </a:rPr>
            <a:t>年</a:t>
          </a:r>
          <a:r>
            <a:rPr lang="en-US" altLang="zh-CN" sz="2000" kern="1200" dirty="0" smtClean="0">
              <a:solidFill>
                <a:srgbClr val="1F9576"/>
              </a:solidFill>
              <a:latin typeface="微软雅黑" panose="020B0503020204020204" pitchFamily="34" charset="-122"/>
              <a:ea typeface="微软雅黑" panose="020B0503020204020204" pitchFamily="34" charset="-122"/>
            </a:rPr>
            <a:t>10</a:t>
          </a:r>
          <a:r>
            <a:rPr lang="zh-CN" altLang="en-US" sz="2000" kern="1200" dirty="0" smtClean="0">
              <a:solidFill>
                <a:srgbClr val="1F9576"/>
              </a:solidFill>
              <a:latin typeface="微软雅黑" panose="020B0503020204020204" pitchFamily="34" charset="-122"/>
              <a:ea typeface="微软雅黑" panose="020B0503020204020204" pitchFamily="34" charset="-122"/>
            </a:rPr>
            <a:t>月</a:t>
          </a:r>
          <a:r>
            <a:rPr lang="en-US" altLang="zh-CN" sz="2000" kern="1200" dirty="0" smtClean="0">
              <a:solidFill>
                <a:srgbClr val="1F9576"/>
              </a:solidFill>
              <a:latin typeface="微软雅黑" panose="020B0503020204020204" pitchFamily="34" charset="-122"/>
              <a:ea typeface="微软雅黑" panose="020B0503020204020204" pitchFamily="34" charset="-122"/>
            </a:rPr>
            <a:t>-11</a:t>
          </a:r>
          <a:r>
            <a:rPr lang="zh-CN" altLang="en-US" sz="2000" kern="1200" dirty="0" smtClean="0">
              <a:solidFill>
                <a:srgbClr val="1F9576"/>
              </a:solidFill>
              <a:latin typeface="微软雅黑" panose="020B0503020204020204" pitchFamily="34" charset="-122"/>
              <a:ea typeface="微软雅黑" panose="020B0503020204020204" pitchFamily="34" charset="-122"/>
            </a:rPr>
            <a:t>月：工具的研发</a:t>
          </a:r>
          <a:endParaRPr lang="zh-CN" altLang="en-US" sz="2000" kern="1200" dirty="0">
            <a:solidFill>
              <a:srgbClr val="1F9576"/>
            </a:solidFill>
            <a:latin typeface="微软雅黑" panose="020B0503020204020204" pitchFamily="34" charset="-122"/>
            <a:ea typeface="微软雅黑" panose="020B0503020204020204" pitchFamily="34" charset="-122"/>
          </a:endParaRPr>
        </a:p>
        <a:p>
          <a:pPr marL="228600" lvl="1" indent="-228600" algn="l" defTabSz="889000">
            <a:lnSpc>
              <a:spcPct val="90000"/>
            </a:lnSpc>
            <a:spcBef>
              <a:spcPct val="0"/>
            </a:spcBef>
            <a:spcAft>
              <a:spcPct val="15000"/>
            </a:spcAft>
            <a:buChar char="••"/>
          </a:pPr>
          <a:r>
            <a:rPr lang="en-US" altLang="zh-CN" sz="2000" kern="1200" dirty="0" smtClean="0">
              <a:solidFill>
                <a:srgbClr val="EDAB05"/>
              </a:solidFill>
              <a:latin typeface="微软雅黑" panose="020B0503020204020204" pitchFamily="34" charset="-122"/>
              <a:ea typeface="微软雅黑" panose="020B0503020204020204" pitchFamily="34" charset="-122"/>
            </a:rPr>
            <a:t>2015</a:t>
          </a:r>
          <a:r>
            <a:rPr lang="zh-CN" altLang="en-US" sz="2000" kern="1200" dirty="0" smtClean="0">
              <a:solidFill>
                <a:srgbClr val="EDAB05"/>
              </a:solidFill>
              <a:latin typeface="微软雅黑" panose="020B0503020204020204" pitchFamily="34" charset="-122"/>
              <a:ea typeface="微软雅黑" panose="020B0503020204020204" pitchFamily="34" charset="-122"/>
            </a:rPr>
            <a:t>年</a:t>
          </a:r>
          <a:r>
            <a:rPr lang="en-US" altLang="zh-CN" sz="2000" kern="1200" dirty="0" smtClean="0">
              <a:solidFill>
                <a:srgbClr val="EDAB05"/>
              </a:solidFill>
              <a:latin typeface="微软雅黑" panose="020B0503020204020204" pitchFamily="34" charset="-122"/>
              <a:ea typeface="微软雅黑" panose="020B0503020204020204" pitchFamily="34" charset="-122"/>
            </a:rPr>
            <a:t>11</a:t>
          </a:r>
          <a:r>
            <a:rPr lang="zh-CN" altLang="en-US" sz="2000" kern="1200" dirty="0" smtClean="0">
              <a:solidFill>
                <a:srgbClr val="EDAB05"/>
              </a:solidFill>
              <a:latin typeface="微软雅黑" panose="020B0503020204020204" pitchFamily="34" charset="-122"/>
              <a:ea typeface="微软雅黑" panose="020B0503020204020204" pitchFamily="34" charset="-122"/>
            </a:rPr>
            <a:t>月</a:t>
          </a:r>
          <a:r>
            <a:rPr lang="en-US" altLang="zh-CN" sz="2000" kern="1200" dirty="0" smtClean="0">
              <a:solidFill>
                <a:srgbClr val="EDAB05"/>
              </a:solidFill>
              <a:latin typeface="微软雅黑" panose="020B0503020204020204" pitchFamily="34" charset="-122"/>
              <a:ea typeface="微软雅黑" panose="020B0503020204020204" pitchFamily="34" charset="-122"/>
            </a:rPr>
            <a:t>-2016</a:t>
          </a:r>
          <a:r>
            <a:rPr lang="zh-CN" altLang="en-US" sz="2000" kern="1200" dirty="0" smtClean="0">
              <a:solidFill>
                <a:srgbClr val="EDAB05"/>
              </a:solidFill>
              <a:latin typeface="微软雅黑" panose="020B0503020204020204" pitchFamily="34" charset="-122"/>
              <a:ea typeface="微软雅黑" panose="020B0503020204020204" pitchFamily="34" charset="-122"/>
            </a:rPr>
            <a:t>年</a:t>
          </a:r>
          <a:r>
            <a:rPr lang="en-US" altLang="zh-CN" sz="2000" kern="1200" dirty="0" smtClean="0">
              <a:solidFill>
                <a:srgbClr val="EDAB05"/>
              </a:solidFill>
              <a:latin typeface="微软雅黑" panose="020B0503020204020204" pitchFamily="34" charset="-122"/>
              <a:ea typeface="微软雅黑" panose="020B0503020204020204" pitchFamily="34" charset="-122"/>
            </a:rPr>
            <a:t>4</a:t>
          </a:r>
          <a:r>
            <a:rPr lang="zh-CN" altLang="en-US" sz="2000" kern="1200" dirty="0" smtClean="0">
              <a:solidFill>
                <a:srgbClr val="EDAB05"/>
              </a:solidFill>
              <a:latin typeface="微软雅黑" panose="020B0503020204020204" pitchFamily="34" charset="-122"/>
              <a:ea typeface="微软雅黑" panose="020B0503020204020204" pitchFamily="34" charset="-122"/>
            </a:rPr>
            <a:t>月</a:t>
          </a:r>
          <a:r>
            <a:rPr lang="zh-CN" altLang="en-US" sz="2000" kern="1200" dirty="0" smtClean="0">
              <a:solidFill>
                <a:srgbClr val="EDAB05"/>
              </a:solidFill>
              <a:latin typeface="微软雅黑" panose="020B0503020204020204" pitchFamily="34" charset="-122"/>
              <a:ea typeface="微软雅黑" panose="020B0503020204020204" pitchFamily="34" charset="-122"/>
            </a:rPr>
            <a:t>：工具调试、</a:t>
          </a:r>
          <a:r>
            <a:rPr lang="zh-CN" altLang="en-US" sz="2000" kern="1200" dirty="0" smtClean="0">
              <a:solidFill>
                <a:srgbClr val="C00000"/>
              </a:solidFill>
              <a:latin typeface="微软雅黑" panose="020B0503020204020204" pitchFamily="34" charset="-122"/>
              <a:ea typeface="微软雅黑" panose="020B0503020204020204" pitchFamily="34" charset="-122"/>
            </a:rPr>
            <a:t>数据搜集、统计分析、报告撰写</a:t>
          </a:r>
          <a:endParaRPr lang="zh-CN" altLang="en-US" sz="2000" kern="1200" dirty="0">
            <a:solidFill>
              <a:srgbClr val="C00000"/>
            </a:solidFill>
            <a:latin typeface="微软雅黑" panose="020B0503020204020204" pitchFamily="34" charset="-122"/>
            <a:ea typeface="微软雅黑" panose="020B0503020204020204" pitchFamily="34" charset="-122"/>
          </a:endParaRPr>
        </a:p>
      </dsp:txBody>
      <dsp:txXfrm>
        <a:off x="887383" y="1185835"/>
        <a:ext cx="3707219" cy="2817206"/>
      </dsp:txXfrm>
    </dsp:sp>
    <dsp:sp modelId="{9A68BA98-6343-4147-BEBC-EFE3FC8334D3}">
      <dsp:nvSpPr>
        <dsp:cNvPr id="0" name=""/>
        <dsp:cNvSpPr/>
      </dsp:nvSpPr>
      <dsp:spPr>
        <a:xfrm>
          <a:off x="4475611" y="104565"/>
          <a:ext cx="1247779" cy="96663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zh-CN" altLang="en-US" sz="1600" kern="1200">
            <a:latin typeface="微软雅黑" panose="020B0503020204020204" pitchFamily="34" charset="-122"/>
            <a:ea typeface="微软雅黑" panose="020B0503020204020204" pitchFamily="34" charset="-122"/>
          </a:endParaRPr>
        </a:p>
      </dsp:txBody>
      <dsp:txXfrm>
        <a:off x="4475611" y="297892"/>
        <a:ext cx="957789" cy="579979"/>
      </dsp:txXfrm>
    </dsp:sp>
    <dsp:sp modelId="{489F7164-5567-4736-B603-B79378FE3239}">
      <dsp:nvSpPr>
        <dsp:cNvPr id="0" name=""/>
        <dsp:cNvSpPr/>
      </dsp:nvSpPr>
      <dsp:spPr>
        <a:xfrm>
          <a:off x="6241336" y="77575"/>
          <a:ext cx="3882513" cy="1530920"/>
        </a:xfrm>
        <a:prstGeom prst="roundRect">
          <a:avLst>
            <a:gd name="adj" fmla="val 10000"/>
          </a:avLst>
        </a:prstGeom>
        <a:solidFill>
          <a:srgbClr val="3D60A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76200" numCol="1" spcCol="1270" anchor="t" anchorCtr="0">
          <a:noAutofit/>
        </a:bodyPr>
        <a:lstStyle/>
        <a:p>
          <a:pPr lvl="0" algn="l" defTabSz="889000">
            <a:lnSpc>
              <a:spcPct val="90000"/>
            </a:lnSpc>
            <a:spcBef>
              <a:spcPct val="0"/>
            </a:spcBef>
            <a:spcAft>
              <a:spcPct val="35000"/>
            </a:spcAft>
          </a:pPr>
          <a:r>
            <a:rPr lang="zh-CN" altLang="en-US" sz="2000" kern="1200" dirty="0" smtClean="0">
              <a:latin typeface="微软雅黑" panose="020B0503020204020204" pitchFamily="34" charset="-122"/>
              <a:ea typeface="微软雅黑" panose="020B0503020204020204" pitchFamily="34" charset="-122"/>
            </a:rPr>
            <a:t>第二阶段：针对其他口岸不同类别进出口货物的通关成本研究</a:t>
          </a:r>
          <a:endParaRPr lang="zh-CN" altLang="en-US" sz="2000" kern="1200" dirty="0">
            <a:latin typeface="微软雅黑" panose="020B0503020204020204" pitchFamily="34" charset="-122"/>
            <a:ea typeface="微软雅黑" panose="020B0503020204020204" pitchFamily="34" charset="-122"/>
          </a:endParaRPr>
        </a:p>
      </dsp:txBody>
      <dsp:txXfrm>
        <a:off x="6241336" y="77575"/>
        <a:ext cx="3882513" cy="1020613"/>
      </dsp:txXfrm>
    </dsp:sp>
    <dsp:sp modelId="{AF6B951E-924C-4E4A-ACFC-BB5E03F2DB1E}">
      <dsp:nvSpPr>
        <dsp:cNvPr id="0" name=""/>
        <dsp:cNvSpPr/>
      </dsp:nvSpPr>
      <dsp:spPr>
        <a:xfrm>
          <a:off x="7036550" y="1098188"/>
          <a:ext cx="3882513" cy="29925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42240" rIns="142240" bIns="142240" numCol="1" spcCol="1270" anchor="t" anchorCtr="0">
          <a:noAutofit/>
        </a:bodyPr>
        <a:lstStyle/>
        <a:p>
          <a:pPr marL="228600" lvl="1" indent="-228600" algn="l" defTabSz="889000">
            <a:lnSpc>
              <a:spcPct val="90000"/>
            </a:lnSpc>
            <a:spcBef>
              <a:spcPct val="0"/>
            </a:spcBef>
            <a:spcAft>
              <a:spcPct val="15000"/>
            </a:spcAft>
            <a:buChar char="••"/>
          </a:pPr>
          <a:r>
            <a:rPr lang="en-US" altLang="zh-CN" sz="2000" kern="1200" dirty="0" smtClean="0">
              <a:solidFill>
                <a:srgbClr val="C00000"/>
              </a:solidFill>
              <a:latin typeface="微软雅黑" panose="020B0503020204020204" pitchFamily="34" charset="-122"/>
              <a:ea typeface="微软雅黑" panose="020B0503020204020204" pitchFamily="34" charset="-122"/>
            </a:rPr>
            <a:t>2016</a:t>
          </a:r>
          <a:r>
            <a:rPr lang="zh-CN" altLang="en-US" sz="2000" kern="1200" dirty="0" smtClean="0">
              <a:solidFill>
                <a:srgbClr val="C00000"/>
              </a:solidFill>
              <a:latin typeface="微软雅黑" panose="020B0503020204020204" pitchFamily="34" charset="-122"/>
              <a:ea typeface="微软雅黑" panose="020B0503020204020204" pitchFamily="34" charset="-122"/>
            </a:rPr>
            <a:t>年</a:t>
          </a:r>
          <a:r>
            <a:rPr lang="en-US" altLang="zh-CN" sz="2000" kern="1200" dirty="0" smtClean="0">
              <a:solidFill>
                <a:srgbClr val="C00000"/>
              </a:solidFill>
              <a:latin typeface="微软雅黑" panose="020B0503020204020204" pitchFamily="34" charset="-122"/>
              <a:ea typeface="微软雅黑" panose="020B0503020204020204" pitchFamily="34" charset="-122"/>
            </a:rPr>
            <a:t>5</a:t>
          </a:r>
          <a:r>
            <a:rPr lang="zh-CN" altLang="en-US" sz="2000" kern="1200" dirty="0" smtClean="0">
              <a:solidFill>
                <a:srgbClr val="C00000"/>
              </a:solidFill>
              <a:latin typeface="微软雅黑" panose="020B0503020204020204" pitchFamily="34" charset="-122"/>
              <a:ea typeface="微软雅黑" panose="020B0503020204020204" pitchFamily="34" charset="-122"/>
            </a:rPr>
            <a:t>月</a:t>
          </a:r>
          <a:r>
            <a:rPr lang="en-US" altLang="zh-CN" sz="2000" kern="1200" dirty="0" smtClean="0">
              <a:solidFill>
                <a:srgbClr val="C00000"/>
              </a:solidFill>
              <a:latin typeface="微软雅黑" panose="020B0503020204020204" pitchFamily="34" charset="-122"/>
              <a:ea typeface="微软雅黑" panose="020B0503020204020204" pitchFamily="34" charset="-122"/>
            </a:rPr>
            <a:t>-6</a:t>
          </a:r>
          <a:r>
            <a:rPr lang="zh-CN" altLang="en-US" sz="2000" kern="1200" dirty="0" smtClean="0">
              <a:solidFill>
                <a:srgbClr val="C00000"/>
              </a:solidFill>
              <a:latin typeface="微软雅黑" panose="020B0503020204020204" pitchFamily="34" charset="-122"/>
              <a:ea typeface="微软雅黑" panose="020B0503020204020204" pitchFamily="34" charset="-122"/>
            </a:rPr>
            <a:t>月</a:t>
          </a:r>
          <a:r>
            <a:rPr lang="zh-CN" altLang="en-US" sz="2000" kern="1200" dirty="0" smtClean="0">
              <a:solidFill>
                <a:srgbClr val="C00000"/>
              </a:solidFill>
              <a:latin typeface="微软雅黑" panose="020B0503020204020204" pitchFamily="34" charset="-122"/>
              <a:ea typeface="微软雅黑" panose="020B0503020204020204" pitchFamily="34" charset="-122"/>
            </a:rPr>
            <a:t>：合作伙伴的沟通，工具的调试与修改</a:t>
          </a:r>
          <a:endParaRPr lang="zh-CN" altLang="en-US" sz="2000" kern="1200" dirty="0">
            <a:solidFill>
              <a:srgbClr val="C00000"/>
            </a:solidFill>
            <a:latin typeface="微软雅黑" panose="020B0503020204020204" pitchFamily="34" charset="-122"/>
            <a:ea typeface="微软雅黑" panose="020B0503020204020204" pitchFamily="34" charset="-122"/>
          </a:endParaRPr>
        </a:p>
        <a:p>
          <a:pPr marL="228600" lvl="1" indent="-228600" algn="l" defTabSz="889000">
            <a:lnSpc>
              <a:spcPct val="90000"/>
            </a:lnSpc>
            <a:spcBef>
              <a:spcPct val="0"/>
            </a:spcBef>
            <a:spcAft>
              <a:spcPct val="15000"/>
            </a:spcAft>
            <a:buChar char="••"/>
          </a:pPr>
          <a:r>
            <a:rPr lang="en-US" altLang="zh-CN" sz="2000" kern="1200" dirty="0" smtClean="0">
              <a:solidFill>
                <a:srgbClr val="C00000"/>
              </a:solidFill>
              <a:latin typeface="微软雅黑" panose="020B0503020204020204" pitchFamily="34" charset="-122"/>
              <a:ea typeface="微软雅黑" panose="020B0503020204020204" pitchFamily="34" charset="-122"/>
            </a:rPr>
            <a:t>2016</a:t>
          </a:r>
          <a:r>
            <a:rPr lang="zh-CN" altLang="en-US" sz="2000" kern="1200" dirty="0" smtClean="0">
              <a:solidFill>
                <a:srgbClr val="C00000"/>
              </a:solidFill>
              <a:latin typeface="微软雅黑" panose="020B0503020204020204" pitchFamily="34" charset="-122"/>
              <a:ea typeface="微软雅黑" panose="020B0503020204020204" pitchFamily="34" charset="-122"/>
            </a:rPr>
            <a:t>年</a:t>
          </a:r>
          <a:r>
            <a:rPr lang="en-US" altLang="zh-CN" sz="2000" kern="1200" dirty="0" smtClean="0">
              <a:solidFill>
                <a:srgbClr val="C00000"/>
              </a:solidFill>
              <a:latin typeface="微软雅黑" panose="020B0503020204020204" pitchFamily="34" charset="-122"/>
              <a:ea typeface="微软雅黑" panose="020B0503020204020204" pitchFamily="34" charset="-122"/>
            </a:rPr>
            <a:t>6</a:t>
          </a:r>
          <a:r>
            <a:rPr lang="zh-CN" altLang="en-US" sz="2000" kern="1200" dirty="0" smtClean="0">
              <a:solidFill>
                <a:srgbClr val="C00000"/>
              </a:solidFill>
              <a:latin typeface="微软雅黑" panose="020B0503020204020204" pitchFamily="34" charset="-122"/>
              <a:ea typeface="微软雅黑" panose="020B0503020204020204" pitchFamily="34" charset="-122"/>
            </a:rPr>
            <a:t>月</a:t>
          </a:r>
          <a:r>
            <a:rPr lang="en-US" altLang="zh-CN" sz="2000" kern="1200" dirty="0" smtClean="0">
              <a:solidFill>
                <a:srgbClr val="C00000"/>
              </a:solidFill>
              <a:latin typeface="微软雅黑" panose="020B0503020204020204" pitchFamily="34" charset="-122"/>
              <a:ea typeface="微软雅黑" panose="020B0503020204020204" pitchFamily="34" charset="-122"/>
            </a:rPr>
            <a:t>-2016</a:t>
          </a:r>
          <a:r>
            <a:rPr lang="zh-CN" altLang="en-US" sz="2000" kern="1200" dirty="0" smtClean="0">
              <a:solidFill>
                <a:srgbClr val="C00000"/>
              </a:solidFill>
              <a:latin typeface="微软雅黑" panose="020B0503020204020204" pitchFamily="34" charset="-122"/>
              <a:ea typeface="微软雅黑" panose="020B0503020204020204" pitchFamily="34" charset="-122"/>
            </a:rPr>
            <a:t>年</a:t>
          </a:r>
          <a:r>
            <a:rPr lang="en-US" altLang="zh-CN" sz="2000" kern="1200" dirty="0" smtClean="0">
              <a:solidFill>
                <a:srgbClr val="C00000"/>
              </a:solidFill>
              <a:latin typeface="微软雅黑" panose="020B0503020204020204" pitchFamily="34" charset="-122"/>
              <a:ea typeface="微软雅黑" panose="020B0503020204020204" pitchFamily="34" charset="-122"/>
            </a:rPr>
            <a:t>8</a:t>
          </a:r>
          <a:r>
            <a:rPr lang="zh-CN" altLang="en-US" sz="2000" kern="1200" dirty="0" smtClean="0">
              <a:solidFill>
                <a:srgbClr val="C00000"/>
              </a:solidFill>
              <a:latin typeface="微软雅黑" panose="020B0503020204020204" pitchFamily="34" charset="-122"/>
              <a:ea typeface="微软雅黑" panose="020B0503020204020204" pitchFamily="34" charset="-122"/>
            </a:rPr>
            <a:t>月</a:t>
          </a:r>
          <a:r>
            <a:rPr lang="zh-CN" altLang="en-US" sz="2000" kern="1200" dirty="0" smtClean="0">
              <a:solidFill>
                <a:srgbClr val="C00000"/>
              </a:solidFill>
              <a:latin typeface="微软雅黑" panose="020B0503020204020204" pitchFamily="34" charset="-122"/>
              <a:ea typeface="微软雅黑" panose="020B0503020204020204" pitchFamily="34" charset="-122"/>
            </a:rPr>
            <a:t>：数据搜集、统计分析及报告撰写</a:t>
          </a:r>
          <a:endParaRPr lang="zh-CN" altLang="en-US" sz="2000" kern="1200" dirty="0">
            <a:solidFill>
              <a:srgbClr val="C00000"/>
            </a:solidFill>
            <a:latin typeface="微软雅黑" panose="020B0503020204020204" pitchFamily="34" charset="-122"/>
            <a:ea typeface="微软雅黑" panose="020B0503020204020204" pitchFamily="34" charset="-122"/>
          </a:endParaRPr>
        </a:p>
        <a:p>
          <a:pPr marL="228600" lvl="1" indent="-228600" algn="l" defTabSz="889000">
            <a:lnSpc>
              <a:spcPct val="90000"/>
            </a:lnSpc>
            <a:spcBef>
              <a:spcPct val="0"/>
            </a:spcBef>
            <a:spcAft>
              <a:spcPct val="15000"/>
            </a:spcAft>
            <a:buChar char="••"/>
          </a:pPr>
          <a:endParaRPr lang="zh-CN" altLang="en-US" sz="2000" kern="1200" dirty="0">
            <a:latin typeface="微软雅黑" panose="020B0503020204020204" pitchFamily="34" charset="-122"/>
            <a:ea typeface="微软雅黑" panose="020B0503020204020204" pitchFamily="34" charset="-122"/>
          </a:endParaRPr>
        </a:p>
      </dsp:txBody>
      <dsp:txXfrm>
        <a:off x="7124197" y="1185835"/>
        <a:ext cx="3707219" cy="281720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1FE05C-CDE5-455A-9A34-16BDD49580B1}">
      <dsp:nvSpPr>
        <dsp:cNvPr id="0" name=""/>
        <dsp:cNvSpPr/>
      </dsp:nvSpPr>
      <dsp:spPr>
        <a:xfrm>
          <a:off x="9196" y="0"/>
          <a:ext cx="2748716" cy="1006997"/>
        </a:xfrm>
        <a:prstGeom prst="roundRect">
          <a:avLst>
            <a:gd name="adj" fmla="val 10000"/>
          </a:avLst>
        </a:prstGeom>
        <a:solidFill>
          <a:srgbClr val="3E62A3">
            <a:alpha val="55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CN" altLang="en-US" sz="2000" kern="1200" dirty="0" smtClean="0">
              <a:solidFill>
                <a:srgbClr val="1F9576"/>
              </a:solidFill>
              <a:latin typeface="微软雅黑" panose="020B0503020204020204" pitchFamily="34" charset="-122"/>
              <a:ea typeface="微软雅黑" panose="020B0503020204020204" pitchFamily="34" charset="-122"/>
            </a:rPr>
            <a:t>研究中心网站后台评议工具开发</a:t>
          </a:r>
          <a:endParaRPr lang="zh-CN" altLang="en-US" sz="2000" kern="1200" dirty="0">
            <a:solidFill>
              <a:srgbClr val="1F9576"/>
            </a:solidFill>
            <a:latin typeface="微软雅黑" panose="020B0503020204020204" pitchFamily="34" charset="-122"/>
            <a:ea typeface="微软雅黑" panose="020B0503020204020204" pitchFamily="34" charset="-122"/>
          </a:endParaRPr>
        </a:p>
      </dsp:txBody>
      <dsp:txXfrm>
        <a:off x="38690" y="29494"/>
        <a:ext cx="2689728" cy="948009"/>
      </dsp:txXfrm>
    </dsp:sp>
    <dsp:sp modelId="{954A7DB9-767B-4838-99C4-E6D289A2480C}">
      <dsp:nvSpPr>
        <dsp:cNvPr id="0" name=""/>
        <dsp:cNvSpPr/>
      </dsp:nvSpPr>
      <dsp:spPr>
        <a:xfrm>
          <a:off x="3032784" y="162657"/>
          <a:ext cx="582727" cy="68168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zh-CN" altLang="en-US" sz="1800" kern="1200">
            <a:latin typeface="微软雅黑" panose="020B0503020204020204" pitchFamily="34" charset="-122"/>
            <a:ea typeface="微软雅黑" panose="020B0503020204020204" pitchFamily="34" charset="-122"/>
          </a:endParaRPr>
        </a:p>
      </dsp:txBody>
      <dsp:txXfrm>
        <a:off x="3032784" y="298993"/>
        <a:ext cx="407909" cy="409009"/>
      </dsp:txXfrm>
    </dsp:sp>
    <dsp:sp modelId="{D69D77C6-EDEC-4B3D-A805-7986DB9D3E24}">
      <dsp:nvSpPr>
        <dsp:cNvPr id="0" name=""/>
        <dsp:cNvSpPr/>
      </dsp:nvSpPr>
      <dsp:spPr>
        <a:xfrm>
          <a:off x="3857398" y="0"/>
          <a:ext cx="2748716" cy="1006997"/>
        </a:xfrm>
        <a:prstGeom prst="roundRect">
          <a:avLst>
            <a:gd name="adj" fmla="val 10000"/>
          </a:avLst>
        </a:prstGeom>
        <a:solidFill>
          <a:srgbClr val="3E62A3">
            <a:alpha val="55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CN" altLang="en-US" sz="2000" kern="1200" dirty="0" smtClean="0">
              <a:solidFill>
                <a:srgbClr val="FFC000"/>
              </a:solidFill>
              <a:latin typeface="微软雅黑" panose="020B0503020204020204" pitchFamily="34" charset="-122"/>
              <a:ea typeface="微软雅黑" panose="020B0503020204020204" pitchFamily="34" charset="-122"/>
            </a:rPr>
            <a:t>社会各界参与并评议</a:t>
          </a:r>
          <a:endParaRPr lang="zh-CN" altLang="en-US" sz="2000" kern="1200" dirty="0">
            <a:solidFill>
              <a:srgbClr val="FFC000"/>
            </a:solidFill>
            <a:latin typeface="微软雅黑" panose="020B0503020204020204" pitchFamily="34" charset="-122"/>
            <a:ea typeface="微软雅黑" panose="020B0503020204020204" pitchFamily="34" charset="-122"/>
          </a:endParaRPr>
        </a:p>
      </dsp:txBody>
      <dsp:txXfrm>
        <a:off x="3886892" y="29494"/>
        <a:ext cx="2689728" cy="948009"/>
      </dsp:txXfrm>
    </dsp:sp>
    <dsp:sp modelId="{A1A51BF5-8BA1-434A-8788-C47F7DFF90BF}">
      <dsp:nvSpPr>
        <dsp:cNvPr id="0" name=""/>
        <dsp:cNvSpPr/>
      </dsp:nvSpPr>
      <dsp:spPr>
        <a:xfrm>
          <a:off x="6880986" y="162657"/>
          <a:ext cx="582727" cy="68168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zh-CN" altLang="en-US" sz="1800" kern="1200">
            <a:latin typeface="微软雅黑" panose="020B0503020204020204" pitchFamily="34" charset="-122"/>
            <a:ea typeface="微软雅黑" panose="020B0503020204020204" pitchFamily="34" charset="-122"/>
          </a:endParaRPr>
        </a:p>
      </dsp:txBody>
      <dsp:txXfrm>
        <a:off x="6880986" y="298993"/>
        <a:ext cx="407909" cy="409009"/>
      </dsp:txXfrm>
    </dsp:sp>
    <dsp:sp modelId="{0CBEF2BE-6BEE-42B0-9BF0-FDA3B676775B}">
      <dsp:nvSpPr>
        <dsp:cNvPr id="0" name=""/>
        <dsp:cNvSpPr/>
      </dsp:nvSpPr>
      <dsp:spPr>
        <a:xfrm>
          <a:off x="7705601" y="0"/>
          <a:ext cx="2748716" cy="1006997"/>
        </a:xfrm>
        <a:prstGeom prst="roundRect">
          <a:avLst>
            <a:gd name="adj" fmla="val 10000"/>
          </a:avLst>
        </a:prstGeom>
        <a:solidFill>
          <a:srgbClr val="3E62A3">
            <a:alpha val="55000"/>
          </a:srgb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CN" altLang="en-US" sz="2000" kern="1200" dirty="0" smtClean="0">
              <a:solidFill>
                <a:srgbClr val="C00000"/>
              </a:solidFill>
              <a:latin typeface="微软雅黑" panose="020B0503020204020204" pitchFamily="34" charset="-122"/>
              <a:ea typeface="微软雅黑" panose="020B0503020204020204" pitchFamily="34" charset="-122"/>
            </a:rPr>
            <a:t>报告书撰写</a:t>
          </a:r>
          <a:endParaRPr lang="zh-CN" altLang="en-US" sz="2000" kern="1200" dirty="0">
            <a:solidFill>
              <a:srgbClr val="C00000"/>
            </a:solidFill>
            <a:latin typeface="微软雅黑" panose="020B0503020204020204" pitchFamily="34" charset="-122"/>
            <a:ea typeface="微软雅黑" panose="020B0503020204020204" pitchFamily="34" charset="-122"/>
          </a:endParaRPr>
        </a:p>
      </dsp:txBody>
      <dsp:txXfrm>
        <a:off x="7735095" y="29494"/>
        <a:ext cx="2689728" cy="948009"/>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356030F-545A-4A60-9036-8A47CAB9E395}" type="datetimeFigureOut">
              <a:rPr lang="zh-CN" altLang="en-US" smtClean="0"/>
              <a:t>2015/11/7</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389B200-FA73-4153-890A-91B2552DF7FE}" type="slidenum">
              <a:rPr lang="zh-CN" altLang="en-US" smtClean="0"/>
              <a:t>‹#›</a:t>
            </a:fld>
            <a:endParaRPr lang="zh-CN" altLang="en-US"/>
          </a:p>
        </p:txBody>
      </p:sp>
    </p:spTree>
    <p:extLst>
      <p:ext uri="{BB962C8B-B14F-4D97-AF65-F5344CB8AC3E}">
        <p14:creationId xmlns:p14="http://schemas.microsoft.com/office/powerpoint/2010/main" val="10659505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08A50E-FB8A-4BE7-A975-41EE1E5C3093}" type="datetimeFigureOut">
              <a:rPr lang="zh-CN" altLang="en-US" smtClean="0"/>
              <a:t>2015/11/7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A80227-A404-47D5-9010-C31D128AC2DE}" type="slidenum">
              <a:rPr lang="zh-CN" altLang="en-US" smtClean="0"/>
              <a:t>‹#›</a:t>
            </a:fld>
            <a:endParaRPr lang="zh-CN" altLang="en-US"/>
          </a:p>
        </p:txBody>
      </p:sp>
    </p:spTree>
    <p:extLst>
      <p:ext uri="{BB962C8B-B14F-4D97-AF65-F5344CB8AC3E}">
        <p14:creationId xmlns:p14="http://schemas.microsoft.com/office/powerpoint/2010/main" val="32255744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AA80227-A404-47D5-9010-C31D128AC2DE}" type="slidenum">
              <a:rPr lang="zh-CN" altLang="en-US" smtClean="0"/>
              <a:t>1</a:t>
            </a:fld>
            <a:endParaRPr lang="zh-CN" altLang="en-US"/>
          </a:p>
        </p:txBody>
      </p:sp>
    </p:spTree>
    <p:extLst>
      <p:ext uri="{BB962C8B-B14F-4D97-AF65-F5344CB8AC3E}">
        <p14:creationId xmlns:p14="http://schemas.microsoft.com/office/powerpoint/2010/main" val="24837452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A80227-A404-47D5-9010-C31D128AC2DE}" type="slidenum">
              <a:rPr lang="zh-CN" altLang="en-US" smtClean="0"/>
              <a:t>8</a:t>
            </a:fld>
            <a:endParaRPr lang="zh-CN" altLang="en-US"/>
          </a:p>
        </p:txBody>
      </p:sp>
    </p:spTree>
    <p:extLst>
      <p:ext uri="{BB962C8B-B14F-4D97-AF65-F5344CB8AC3E}">
        <p14:creationId xmlns:p14="http://schemas.microsoft.com/office/powerpoint/2010/main" val="8382859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A80227-A404-47D5-9010-C31D128AC2DE}" type="slidenum">
              <a:rPr lang="zh-CN" altLang="en-US" smtClean="0"/>
              <a:t>10</a:t>
            </a:fld>
            <a:endParaRPr lang="zh-CN" altLang="en-US"/>
          </a:p>
        </p:txBody>
      </p:sp>
    </p:spTree>
    <p:extLst>
      <p:ext uri="{BB962C8B-B14F-4D97-AF65-F5344CB8AC3E}">
        <p14:creationId xmlns:p14="http://schemas.microsoft.com/office/powerpoint/2010/main" val="2720047697"/>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Master" Target="../slideMasters/slideMaster1.xml"/><Relationship Id="rId7" Type="http://schemas.openxmlformats.org/officeDocument/2006/relationships/image" Target="../media/image3.png"/><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vmlDrawing" Target="../drawings/vmlDrawing4.v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vmlDrawing" Target="../drawings/vmlDrawing5.v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6.xml"/><Relationship Id="rId1" Type="http://schemas.openxmlformats.org/officeDocument/2006/relationships/vmlDrawing" Target="../drawings/vmlDrawing6.v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vmlDrawing" Target="../drawings/vmlDrawing7.v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7.bin"/></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xml"/><Relationship Id="rId1" Type="http://schemas.openxmlformats.org/officeDocument/2006/relationships/vmlDrawing" Target="../drawings/vmlDrawing8.v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8.bin"/></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vmlDrawing" Target="../drawings/vmlDrawing9.v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9.bin"/></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0.xml"/><Relationship Id="rId1" Type="http://schemas.openxmlformats.org/officeDocument/2006/relationships/vmlDrawing" Target="../drawings/vmlDrawing10.v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10.bin"/></Relationships>
</file>

<file path=ppt/slideLayouts/_rels/slideLayout1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1.xml"/><Relationship Id="rId1" Type="http://schemas.openxmlformats.org/officeDocument/2006/relationships/vmlDrawing" Target="../drawings/vmlDrawing11.v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11.bin"/></Relationships>
</file>

<file path=ppt/slideLayouts/_rels/slideLayout1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2.xml"/><Relationship Id="rId1" Type="http://schemas.openxmlformats.org/officeDocument/2006/relationships/vmlDrawing" Target="../drawings/vmlDrawing12.v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12.bin"/></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6.png"/><Relationship Id="rId2" Type="http://schemas.openxmlformats.org/officeDocument/2006/relationships/tags" Target="../tags/tag13.xml"/><Relationship Id="rId1" Type="http://schemas.openxmlformats.org/officeDocument/2006/relationships/vmlDrawing" Target="../drawings/vmlDrawing13.v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13.bin"/></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6.png"/><Relationship Id="rId2" Type="http://schemas.openxmlformats.org/officeDocument/2006/relationships/tags" Target="../tags/tag14.xml"/><Relationship Id="rId1" Type="http://schemas.openxmlformats.org/officeDocument/2006/relationships/vmlDrawing" Target="../drawings/vmlDrawing14.v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14.bin"/></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1"/>
        </a:solidFill>
        <a:effectLst/>
      </p:bgPr>
    </p:bg>
    <p:spTree>
      <p:nvGrpSpPr>
        <p:cNvPr id="1" name=""/>
        <p:cNvGrpSpPr/>
        <p:nvPr/>
      </p:nvGrpSpPr>
      <p:grpSpPr>
        <a:xfrm>
          <a:off x="0" y="0"/>
          <a:ext cx="0" cy="0"/>
          <a:chOff x="0" y="0"/>
          <a:chExt cx="0" cy="0"/>
        </a:xfrm>
      </p:grpSpPr>
      <p:graphicFrame>
        <p:nvGraphicFramePr>
          <p:cNvPr id="9" name="对象 8" hidden="1"/>
          <p:cNvGraphicFramePr>
            <a:graphicFrameLocks noChangeAspect="1"/>
          </p:cNvGraphicFramePr>
          <p:nvPr userDrawn="1">
            <p:custDataLst>
              <p:tags r:id="rId2"/>
            </p:custDataLst>
            <p:extLst>
              <p:ext uri="{D42A27DB-BD31-4B8C-83A1-F6EECF244321}">
                <p14:modId xmlns:p14="http://schemas.microsoft.com/office/powerpoint/2010/main" val="152538523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146"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13" name="图片 12"/>
          <p:cNvPicPr>
            <a:picLocks noChangeAspect="1"/>
          </p:cNvPicPr>
          <p:nvPr userDrawn="1"/>
        </p:nvPicPr>
        <p:blipFill rotWithShape="1">
          <a:blip r:embed="rId6">
            <a:clrChange>
              <a:clrFrom>
                <a:srgbClr val="FFFFFF"/>
              </a:clrFrom>
              <a:clrTo>
                <a:srgbClr val="FFFFFF">
                  <a:alpha val="0"/>
                </a:srgbClr>
              </a:clrTo>
            </a:clrChange>
            <a:duotone>
              <a:schemeClr val="bg2">
                <a:shade val="45000"/>
                <a:satMod val="135000"/>
              </a:schemeClr>
              <a:prstClr val="white"/>
            </a:duotone>
          </a:blip>
          <a:srcRect t="4669"/>
          <a:stretch/>
        </p:blipFill>
        <p:spPr>
          <a:xfrm>
            <a:off x="519058" y="0"/>
            <a:ext cx="11147610" cy="6363729"/>
          </a:xfrm>
          <a:prstGeom prst="rect">
            <a:avLst/>
          </a:prstGeom>
        </p:spPr>
      </p:pic>
      <p:sp>
        <p:nvSpPr>
          <p:cNvPr id="4" name="页脚占位符 3"/>
          <p:cNvSpPr>
            <a:spLocks noGrp="1"/>
          </p:cNvSpPr>
          <p:nvPr>
            <p:ph type="ftr" sz="quarter" idx="10"/>
          </p:nvPr>
        </p:nvSpPr>
        <p:spPr>
          <a:xfrm>
            <a:off x="988370" y="6358462"/>
            <a:ext cx="7498977" cy="365125"/>
          </a:xfrm>
        </p:spPr>
        <p:txBody>
          <a:bodyPr/>
          <a:lstStyle>
            <a:lvl1pPr algn="l">
              <a:defRPr>
                <a:solidFill>
                  <a:srgbClr val="5375B2"/>
                </a:solidFill>
                <a:latin typeface="微软雅黑" panose="020B0503020204020204" pitchFamily="34" charset="-122"/>
                <a:ea typeface="微软雅黑" panose="020B0503020204020204" pitchFamily="34" charset="-122"/>
              </a:defRPr>
            </a:lvl1pPr>
          </a:lstStyle>
          <a:p>
            <a:r>
              <a:rPr lang="en-US" altLang="zh-CN" cap="all" dirty="0" smtClean="0">
                <a:cs typeface="Arial" pitchFamily="34" charset="0"/>
              </a:rPr>
              <a:t>BEIJING RE-CODE TRADE SECURITY AND FACILITATION RESEARCH CENTER ALL RIGHTS RESERVED</a:t>
            </a:r>
            <a:endParaRPr lang="zh-CN" altLang="en-US" dirty="0"/>
          </a:p>
        </p:txBody>
      </p:sp>
      <p:sp>
        <p:nvSpPr>
          <p:cNvPr id="6" name="剪去单角的矩形 5"/>
          <p:cNvSpPr/>
          <p:nvPr userDrawn="1"/>
        </p:nvSpPr>
        <p:spPr>
          <a:xfrm rot="10800000" flipH="1">
            <a:off x="-6275" y="1864058"/>
            <a:ext cx="11470341" cy="2983567"/>
          </a:xfrm>
          <a:prstGeom prst="snip1Rect">
            <a:avLst>
              <a:gd name="adj" fmla="val 50000"/>
            </a:avLst>
          </a:prstGeom>
          <a:gradFill flip="none" rotWithShape="1">
            <a:gsLst>
              <a:gs pos="0">
                <a:srgbClr val="5375B2">
                  <a:shade val="30000"/>
                  <a:satMod val="115000"/>
                </a:srgbClr>
              </a:gs>
              <a:gs pos="50000">
                <a:srgbClr val="5375B2">
                  <a:shade val="67500"/>
                  <a:satMod val="115000"/>
                </a:srgbClr>
              </a:gs>
              <a:gs pos="100000">
                <a:srgbClr val="5375B2">
                  <a:shade val="100000"/>
                  <a:satMod val="115000"/>
                </a:srgbClr>
              </a:gs>
            </a:gsLst>
            <a:path path="circle">
              <a:fillToRect t="100000" r="100000"/>
            </a:path>
            <a:tileRect l="-100000" b="-100000"/>
          </a:gradFill>
          <a:ln>
            <a:noFill/>
          </a:ln>
          <a:effectLst>
            <a:outerShdw blurRad="508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ctrTitle"/>
          </p:nvPr>
        </p:nvSpPr>
        <p:spPr>
          <a:xfrm>
            <a:off x="295836" y="1608792"/>
            <a:ext cx="9735668" cy="1950104"/>
          </a:xfrm>
          <a:prstGeom prst="rect">
            <a:avLst/>
          </a:prstGeom>
        </p:spPr>
        <p:txBody>
          <a:bodyPr anchor="b"/>
          <a:lstStyle>
            <a:lvl1pPr algn="ctr">
              <a:defRPr sz="6000" b="0">
                <a:solidFill>
                  <a:schemeClr val="bg1">
                    <a:lumMod val="95000"/>
                  </a:schemeClr>
                </a:solidFill>
              </a:defRPr>
            </a:lvl1pPr>
          </a:lstStyle>
          <a:p>
            <a:r>
              <a:rPr lang="zh-CN" altLang="en-US" dirty="0" smtClean="0"/>
              <a:t>单击此处编辑母版标题样式</a:t>
            </a:r>
            <a:endParaRPr lang="zh-CN" altLang="en-US" dirty="0"/>
          </a:p>
        </p:txBody>
      </p:sp>
      <p:sp>
        <p:nvSpPr>
          <p:cNvPr id="3" name="副标题 2"/>
          <p:cNvSpPr>
            <a:spLocks noGrp="1"/>
          </p:cNvSpPr>
          <p:nvPr>
            <p:ph type="subTitle" idx="1"/>
          </p:nvPr>
        </p:nvSpPr>
        <p:spPr>
          <a:xfrm>
            <a:off x="295837" y="3918754"/>
            <a:ext cx="9735666" cy="796388"/>
          </a:xfrm>
          <a:prstGeom prst="rect">
            <a:avLst/>
          </a:prstGeom>
        </p:spPr>
        <p:txBody>
          <a:bodyPr/>
          <a:lstStyle>
            <a:lvl1pPr marL="0" indent="0" algn="ctr">
              <a:buNone/>
              <a:defRPr sz="3200" b="0">
                <a:solidFill>
                  <a:schemeClr val="bg1">
                    <a:lumMod val="95000"/>
                  </a:schemeClr>
                </a:solidFill>
                <a:latin typeface="微软雅黑" panose="020B0503020204020204" pitchFamily="34" charset="-122"/>
                <a:ea typeface="微软雅黑" panose="020B0503020204020204"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smtClean="0"/>
              <a:t>单击此处编辑母版副标题样式</a:t>
            </a:r>
            <a:endParaRPr lang="zh-CN" altLang="en-US" dirty="0"/>
          </a:p>
        </p:txBody>
      </p:sp>
      <p:sp>
        <p:nvSpPr>
          <p:cNvPr id="15" name="直角三角形 14"/>
          <p:cNvSpPr/>
          <p:nvPr userDrawn="1"/>
        </p:nvSpPr>
        <p:spPr>
          <a:xfrm flipH="1">
            <a:off x="10227831" y="4896336"/>
            <a:ext cx="1964170" cy="1961664"/>
          </a:xfrm>
          <a:prstGeom prst="rtTriangle">
            <a:avLst/>
          </a:prstGeom>
          <a:gradFill flip="none" rotWithShape="1">
            <a:gsLst>
              <a:gs pos="0">
                <a:srgbClr val="5375B2">
                  <a:shade val="30000"/>
                  <a:satMod val="115000"/>
                </a:srgbClr>
              </a:gs>
              <a:gs pos="50000">
                <a:srgbClr val="5375B2">
                  <a:shade val="67500"/>
                  <a:satMod val="115000"/>
                </a:srgbClr>
              </a:gs>
              <a:gs pos="100000">
                <a:srgbClr val="5375B2">
                  <a:shade val="100000"/>
                  <a:satMod val="115000"/>
                </a:srgbClr>
              </a:gs>
            </a:gsLst>
            <a:path path="circle">
              <a:fillToRect t="100000" r="100000"/>
            </a:path>
            <a:tileRect l="-100000" b="-100000"/>
          </a:gra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p:cNvPicPr>
            <a:picLocks noChangeAspect="1"/>
          </p:cNvPicPr>
          <p:nvPr userDrawn="1"/>
        </p:nvPicPr>
        <p:blipFill rotWithShape="1">
          <a:blip r:embed="rId7" cstate="print">
            <a:clrChange>
              <a:clrFrom>
                <a:srgbClr val="FFFFFF"/>
              </a:clrFrom>
              <a:clrTo>
                <a:srgbClr val="FFFFFF">
                  <a:alpha val="0"/>
                </a:srgbClr>
              </a:clrTo>
            </a:clrChange>
            <a:duotone>
              <a:schemeClr val="accent5">
                <a:shade val="45000"/>
                <a:satMod val="135000"/>
              </a:schemeClr>
              <a:prstClr val="white"/>
            </a:duotone>
            <a:extLst>
              <a:ext uri="{28A0092B-C50C-407E-A947-70E740481C1C}">
                <a14:useLocalDpi xmlns:a14="http://schemas.microsoft.com/office/drawing/2010/main" val="0"/>
              </a:ext>
            </a:extLst>
          </a:blip>
          <a:srcRect l="26041" t="28995" r="26042" b="29523"/>
          <a:stretch/>
        </p:blipFill>
        <p:spPr>
          <a:xfrm>
            <a:off x="284473" y="6309515"/>
            <a:ext cx="592286" cy="362775"/>
          </a:xfrm>
          <a:prstGeom prst="rect">
            <a:avLst/>
          </a:prstGeom>
        </p:spPr>
      </p:pic>
      <p:pic>
        <p:nvPicPr>
          <p:cNvPr id="17" name="图片 16"/>
          <p:cNvPicPr>
            <a:picLocks noChangeAspect="1"/>
          </p:cNvPicPr>
          <p:nvPr userDrawn="1"/>
        </p:nvPicPr>
        <p:blipFill>
          <a:blip r:embed="rId8">
            <a:clrChange>
              <a:clrFrom>
                <a:srgbClr val="4D70AF"/>
              </a:clrFrom>
              <a:clrTo>
                <a:srgbClr val="4D70AF">
                  <a:alpha val="0"/>
                </a:srgbClr>
              </a:clrTo>
            </a:clrChange>
          </a:blip>
          <a:stretch>
            <a:fillRect/>
          </a:stretch>
        </p:blipFill>
        <p:spPr>
          <a:xfrm>
            <a:off x="10585532" y="5244353"/>
            <a:ext cx="2027809" cy="2085587"/>
          </a:xfrm>
          <a:prstGeom prst="rect">
            <a:avLst/>
          </a:prstGeom>
        </p:spPr>
      </p:pic>
    </p:spTree>
    <p:extLst>
      <p:ext uri="{BB962C8B-B14F-4D97-AF65-F5344CB8AC3E}">
        <p14:creationId xmlns:p14="http://schemas.microsoft.com/office/powerpoint/2010/main" val="2984777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anim calcmode="lin" valueType="num">
                                      <p:cBhvr>
                                        <p:cTn id="13" dur="500" fill="hold"/>
                                        <p:tgtEl>
                                          <p:spTgt spid="2"/>
                                        </p:tgtEl>
                                        <p:attrNameLst>
                                          <p:attrName>ppt_x</p:attrName>
                                        </p:attrNameLst>
                                      </p:cBhvr>
                                      <p:tavLst>
                                        <p:tav tm="0">
                                          <p:val>
                                            <p:strVal val="#ppt_x"/>
                                          </p:val>
                                        </p:tav>
                                        <p:tav tm="100000">
                                          <p:val>
                                            <p:strVal val="#ppt_x"/>
                                          </p:val>
                                        </p:tav>
                                      </p:tavLst>
                                    </p:anim>
                                    <p:anim calcmode="lin" valueType="num">
                                      <p:cBhvr>
                                        <p:cTn id="14" dur="500" fill="hold"/>
                                        <p:tgtEl>
                                          <p:spTgt spid="2"/>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anim calcmode="lin" valueType="num">
                                      <p:cBhvr>
                                        <p:cTn id="1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9" dur="500" fill="hold"/>
                                        <p:tgtEl>
                                          <p:spTgt spid="3">
                                            <p:txEl>
                                              <p:pRg st="0" end="0"/>
                                            </p:txEl>
                                          </p:spTgt>
                                        </p:tgtEl>
                                        <p:attrNameLst>
                                          <p:attrName>ppt_y</p:attrName>
                                        </p:attrNameLst>
                                      </p:cBhvr>
                                      <p:tavLst>
                                        <p:tav tm="0">
                                          <p:val>
                                            <p:strVal val="#ppt_y-.1"/>
                                          </p:val>
                                        </p:tav>
                                        <p:tav tm="100000">
                                          <p:val>
                                            <p:strVal val="#ppt_y"/>
                                          </p:val>
                                        </p:tav>
                                      </p:tavLst>
                                    </p:anim>
                                  </p:childTnLst>
                                </p:cTn>
                              </p:par>
                              <p:par>
                                <p:cTn id="20" presetID="10" presetClass="entr" presetSubtype="0"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42"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anim calcmode="lin" valueType="num">
                                      <p:cBhvr>
                                        <p:cTn id="26" dur="500" fill="hold"/>
                                        <p:tgtEl>
                                          <p:spTgt spid="15"/>
                                        </p:tgtEl>
                                        <p:attrNameLst>
                                          <p:attrName>ppt_x</p:attrName>
                                        </p:attrNameLst>
                                      </p:cBhvr>
                                      <p:tavLst>
                                        <p:tav tm="0">
                                          <p:val>
                                            <p:strVal val="#ppt_x"/>
                                          </p:val>
                                        </p:tav>
                                        <p:tav tm="100000">
                                          <p:val>
                                            <p:strVal val="#ppt_x"/>
                                          </p:val>
                                        </p:tav>
                                      </p:tavLst>
                                    </p:anim>
                                    <p:anim calcmode="lin" valueType="num">
                                      <p:cBhvr>
                                        <p:cTn id="27" dur="500" fill="hold"/>
                                        <p:tgtEl>
                                          <p:spTgt spid="15"/>
                                        </p:tgtEl>
                                        <p:attrNameLst>
                                          <p:attrName>ppt_y</p:attrName>
                                        </p:attrNameLst>
                                      </p:cBhvr>
                                      <p:tavLst>
                                        <p:tav tm="0">
                                          <p:val>
                                            <p:strVal val="#ppt_y+.1"/>
                                          </p:val>
                                        </p:tav>
                                        <p:tav tm="100000">
                                          <p:val>
                                            <p:strVal val="#ppt_y"/>
                                          </p:val>
                                        </p:tav>
                                      </p:tavLst>
                                    </p:anim>
                                  </p:childTnLst>
                                </p:cTn>
                              </p:par>
                              <p:par>
                                <p:cTn id="28" presetID="10" presetClass="entr" presetSubtype="0" fill="hold"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childTnLst>
                                </p:cTn>
                              </p:par>
                              <p:par>
                                <p:cTn id="31" presetID="10" presetClass="entr" presetSubtype="0"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250"/>
                                        <p:tgtEl>
                                          <p:spTgt spid="13"/>
                                        </p:tgtEl>
                                      </p:cBhvr>
                                    </p:animEffect>
                                  </p:childTnLst>
                                </p:cTn>
                              </p:par>
                              <p:par>
                                <p:cTn id="34" presetID="2" presetClass="entr" presetSubtype="4" fill="hold" nodeType="with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additive="base">
                                        <p:cTn id="36" dur="500" fill="hold"/>
                                        <p:tgtEl>
                                          <p:spTgt spid="17"/>
                                        </p:tgtEl>
                                        <p:attrNameLst>
                                          <p:attrName>ppt_x</p:attrName>
                                        </p:attrNameLst>
                                      </p:cBhvr>
                                      <p:tavLst>
                                        <p:tav tm="0">
                                          <p:val>
                                            <p:strVal val="#ppt_x"/>
                                          </p:val>
                                        </p:tav>
                                        <p:tav tm="100000">
                                          <p:val>
                                            <p:strVal val="#ppt_x"/>
                                          </p:val>
                                        </p:tav>
                                      </p:tavLst>
                                    </p:anim>
                                    <p:anim calcmode="lin" valueType="num">
                                      <p:cBhvr additive="base">
                                        <p:cTn id="3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2" grpId="0"/>
      <p:bldP spid="3" grpId="0" build="p">
        <p:tmplLst>
          <p:tmpl lvl="1">
            <p:tnLst>
              <p:par>
                <p:cTn presetID="47"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anim calcmode="lin" valueType="num">
                      <p:cBhvr>
                        <p:cTn dur="500" fill="hold"/>
                        <p:tgtEl>
                          <p:spTgt spid="3"/>
                        </p:tgtEl>
                        <p:attrNameLst>
                          <p:attrName>ppt_x</p:attrName>
                        </p:attrNameLst>
                      </p:cBhvr>
                      <p:tavLst>
                        <p:tav tm="0">
                          <p:val>
                            <p:strVal val="#ppt_x"/>
                          </p:val>
                        </p:tav>
                        <p:tav tm="100000">
                          <p:val>
                            <p:strVal val="#ppt_x"/>
                          </p:val>
                        </p:tav>
                      </p:tavLst>
                    </p:anim>
                    <p:anim calcmode="lin" valueType="num">
                      <p:cBhvr>
                        <p:cTn dur="500" fill="hold"/>
                        <p:tgtEl>
                          <p:spTgt spid="3"/>
                        </p:tgtEl>
                        <p:attrNameLst>
                          <p:attrName>ppt_y</p:attrName>
                        </p:attrNameLst>
                      </p:cBhvr>
                      <p:tavLst>
                        <p:tav tm="0">
                          <p:val>
                            <p:strVal val="#ppt_y-.1"/>
                          </p:val>
                        </p:tav>
                        <p:tav tm="100000">
                          <p:val>
                            <p:strVal val="#ppt_y"/>
                          </p:val>
                        </p:tav>
                      </p:tavLst>
                    </p:anim>
                  </p:childTnLst>
                </p:cTn>
              </p:par>
            </p:tnLst>
          </p:tmpl>
        </p:tmplLst>
      </p:bldP>
      <p:bldP spid="15"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graphicFrame>
        <p:nvGraphicFramePr>
          <p:cNvPr id="8" name="对象 7" hidden="1"/>
          <p:cNvGraphicFramePr>
            <a:graphicFrameLocks noChangeAspect="1"/>
          </p:cNvGraphicFramePr>
          <p:nvPr userDrawn="1">
            <p:custDataLst>
              <p:tags r:id="rId2"/>
            </p:custDataLst>
            <p:extLst>
              <p:ext uri="{D42A27DB-BD31-4B8C-83A1-F6EECF244321}">
                <p14:modId xmlns:p14="http://schemas.microsoft.com/office/powerpoint/2010/main" val="129898780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186"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9" name="图片 8"/>
          <p:cNvPicPr>
            <a:picLocks noChangeAspect="1"/>
          </p:cNvPicPr>
          <p:nvPr userDrawn="1"/>
        </p:nvPicPr>
        <p:blipFill rotWithShape="1">
          <a:blip r:embed="rId6">
            <a:clrChange>
              <a:clrFrom>
                <a:srgbClr val="FFFFFF"/>
              </a:clrFrom>
              <a:clrTo>
                <a:srgbClr val="FFFFFF">
                  <a:alpha val="0"/>
                </a:srgbClr>
              </a:clrTo>
            </a:clrChange>
            <a:lum bright="70000" contrast="-70000"/>
          </a:blip>
          <a:srcRect t="4552"/>
          <a:stretch/>
        </p:blipFill>
        <p:spPr>
          <a:xfrm>
            <a:off x="522195" y="-19878"/>
            <a:ext cx="11147610" cy="6371556"/>
          </a:xfrm>
          <a:prstGeom prst="rect">
            <a:avLst/>
          </a:prstGeom>
          <a:ln>
            <a:noFill/>
          </a:ln>
        </p:spPr>
      </p:pic>
      <p:sp>
        <p:nvSpPr>
          <p:cNvPr id="11" name="直角三角形 10"/>
          <p:cNvSpPr/>
          <p:nvPr userDrawn="1"/>
        </p:nvSpPr>
        <p:spPr>
          <a:xfrm flipH="1">
            <a:off x="11559181" y="6225988"/>
            <a:ext cx="632819" cy="632012"/>
          </a:xfrm>
          <a:prstGeom prst="rtTriangle">
            <a:avLst/>
          </a:prstGeom>
          <a:gradFill flip="none" rotWithShape="1">
            <a:gsLst>
              <a:gs pos="0">
                <a:srgbClr val="4D70AF">
                  <a:shade val="30000"/>
                  <a:satMod val="115000"/>
                </a:srgbClr>
              </a:gs>
              <a:gs pos="50000">
                <a:srgbClr val="4D70AF">
                  <a:shade val="67500"/>
                  <a:satMod val="115000"/>
                </a:srgbClr>
              </a:gs>
              <a:gs pos="100000">
                <a:srgbClr val="4D70AF">
                  <a:shade val="100000"/>
                  <a:satMod val="115000"/>
                </a:srgbClr>
              </a:gs>
            </a:gsLst>
            <a:path path="circle">
              <a:fillToRect t="100000" r="100000"/>
            </a:path>
            <a:tileRect l="-100000" b="-100000"/>
          </a:gra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剪去单角的矩形 9"/>
          <p:cNvSpPr/>
          <p:nvPr userDrawn="1"/>
        </p:nvSpPr>
        <p:spPr>
          <a:xfrm rot="10800000" flipH="1">
            <a:off x="-24488" y="148879"/>
            <a:ext cx="11470341" cy="955278"/>
          </a:xfrm>
          <a:prstGeom prst="snip1Rect">
            <a:avLst>
              <a:gd name="adj" fmla="val 50000"/>
            </a:avLst>
          </a:prstGeom>
          <a:gradFill flip="none" rotWithShape="1">
            <a:gsLst>
              <a:gs pos="0">
                <a:srgbClr val="4D70AF">
                  <a:shade val="30000"/>
                  <a:satMod val="115000"/>
                </a:srgbClr>
              </a:gs>
              <a:gs pos="50000">
                <a:srgbClr val="4D70AF">
                  <a:shade val="67500"/>
                  <a:satMod val="115000"/>
                </a:srgbClr>
              </a:gs>
              <a:gs pos="100000">
                <a:srgbClr val="4D70AF">
                  <a:shade val="100000"/>
                  <a:satMod val="115000"/>
                </a:srgbClr>
              </a:gs>
            </a:gsLst>
            <a:path path="circle">
              <a:fillToRect t="100000" r="100000"/>
            </a:path>
            <a:tileRect l="-100000" b="-100000"/>
          </a:gradFill>
          <a:ln>
            <a:noFill/>
          </a:ln>
          <a:effectLst>
            <a:outerShdw blurRad="508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 name="标题 1"/>
          <p:cNvSpPr>
            <a:spLocks noGrp="1"/>
          </p:cNvSpPr>
          <p:nvPr>
            <p:ph type="title"/>
          </p:nvPr>
        </p:nvSpPr>
        <p:spPr>
          <a:xfrm>
            <a:off x="358752" y="265051"/>
            <a:ext cx="10515600" cy="728179"/>
          </a:xfrm>
          <a:prstGeom prst="rect">
            <a:avLst/>
          </a:prstGeom>
        </p:spPr>
        <p:txBody>
          <a:bodyPr anchor="ctr"/>
          <a:lstStyle>
            <a:lvl1pPr>
              <a:defRPr sz="3600">
                <a:solidFill>
                  <a:schemeClr val="bg1">
                    <a:lumMod val="95000"/>
                  </a:schemeClr>
                </a:solidFill>
              </a:defRPr>
            </a:lvl1pPr>
          </a:lstStyle>
          <a:p>
            <a:r>
              <a:rPr lang="zh-CN" altLang="en-US" dirty="0" smtClean="0"/>
              <a:t>单击此处编辑母版标题样式</a:t>
            </a:r>
            <a:endParaRPr lang="zh-CN" altLang="en-US" dirty="0"/>
          </a:p>
        </p:txBody>
      </p:sp>
      <p:sp>
        <p:nvSpPr>
          <p:cNvPr id="3" name="页脚占位符 2"/>
          <p:cNvSpPr>
            <a:spLocks noGrp="1"/>
          </p:cNvSpPr>
          <p:nvPr>
            <p:ph type="ftr" sz="quarter" idx="10"/>
          </p:nvPr>
        </p:nvSpPr>
        <p:spPr/>
        <p:txBody>
          <a:bodyPr/>
          <a:lstStyle>
            <a:lvl1pPr algn="r">
              <a:defRPr>
                <a:latin typeface="微软雅黑" panose="020B0503020204020204" pitchFamily="34" charset="-122"/>
                <a:ea typeface="微软雅黑" panose="020B0503020204020204" pitchFamily="34" charset="-122"/>
              </a:defRPr>
            </a:lvl1pPr>
          </a:lstStyle>
          <a:p>
            <a:r>
              <a:rPr lang="en-US" altLang="zh-CN" cap="all" dirty="0" smtClean="0">
                <a:cs typeface="Arial" pitchFamily="34" charset="0"/>
              </a:rPr>
              <a:t>BEIJING RE-CODE TRADE SECURITY AND FACILITATION RESEARCH CENTER ALL RIGHTS RESERVED</a:t>
            </a:r>
            <a:endParaRPr lang="zh-CN" altLang="en-US" dirty="0"/>
          </a:p>
        </p:txBody>
      </p:sp>
      <p:sp>
        <p:nvSpPr>
          <p:cNvPr id="4" name="灯片编号占位符 3"/>
          <p:cNvSpPr>
            <a:spLocks noGrp="1"/>
          </p:cNvSpPr>
          <p:nvPr>
            <p:ph type="sldNum" sz="quarter" idx="11"/>
          </p:nvPr>
        </p:nvSpPr>
        <p:spPr/>
        <p:txBody>
          <a:bodyPr/>
          <a:lstStyle/>
          <a:p>
            <a:fld id="{36103309-0C36-4B49-813A-77AC6B8160B5}" type="slidenum">
              <a:rPr lang="zh-CN" altLang="en-US" smtClean="0"/>
              <a:pPr/>
              <a:t>‹#›</a:t>
            </a:fld>
            <a:endParaRPr lang="zh-CN" altLang="en-US" dirty="0"/>
          </a:p>
        </p:txBody>
      </p:sp>
    </p:spTree>
    <p:extLst>
      <p:ext uri="{BB962C8B-B14F-4D97-AF65-F5344CB8AC3E}">
        <p14:creationId xmlns:p14="http://schemas.microsoft.com/office/powerpoint/2010/main" val="70860540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graphicFrame>
        <p:nvGraphicFramePr>
          <p:cNvPr id="8" name="对象 7" hidden="1"/>
          <p:cNvGraphicFramePr>
            <a:graphicFrameLocks noChangeAspect="1"/>
          </p:cNvGraphicFramePr>
          <p:nvPr userDrawn="1">
            <p:custDataLst>
              <p:tags r:id="rId2"/>
            </p:custDataLst>
            <p:extLst>
              <p:ext uri="{D42A27DB-BD31-4B8C-83A1-F6EECF244321}">
                <p14:modId xmlns:p14="http://schemas.microsoft.com/office/powerpoint/2010/main" val="332910918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7249"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9" name="图片 8"/>
          <p:cNvPicPr>
            <a:picLocks noChangeAspect="1"/>
          </p:cNvPicPr>
          <p:nvPr userDrawn="1"/>
        </p:nvPicPr>
        <p:blipFill rotWithShape="1">
          <a:blip r:embed="rId6">
            <a:clrChange>
              <a:clrFrom>
                <a:srgbClr val="FFFFFF"/>
              </a:clrFrom>
              <a:clrTo>
                <a:srgbClr val="FFFFFF">
                  <a:alpha val="0"/>
                </a:srgbClr>
              </a:clrTo>
            </a:clrChange>
            <a:lum bright="70000" contrast="-70000"/>
          </a:blip>
          <a:srcRect t="4552"/>
          <a:stretch/>
        </p:blipFill>
        <p:spPr>
          <a:xfrm>
            <a:off x="522195" y="-19878"/>
            <a:ext cx="11147610" cy="6371556"/>
          </a:xfrm>
          <a:prstGeom prst="rect">
            <a:avLst/>
          </a:prstGeom>
          <a:ln>
            <a:noFill/>
          </a:ln>
        </p:spPr>
      </p:pic>
      <p:sp>
        <p:nvSpPr>
          <p:cNvPr id="11" name="直角三角形 10"/>
          <p:cNvSpPr/>
          <p:nvPr userDrawn="1"/>
        </p:nvSpPr>
        <p:spPr>
          <a:xfrm flipH="1">
            <a:off x="11559181" y="6225988"/>
            <a:ext cx="632819" cy="632012"/>
          </a:xfrm>
          <a:prstGeom prst="rtTriangle">
            <a:avLst/>
          </a:prstGeom>
          <a:gradFill flip="none" rotWithShape="1">
            <a:gsLst>
              <a:gs pos="0">
                <a:srgbClr val="4D70AF">
                  <a:shade val="30000"/>
                  <a:satMod val="115000"/>
                </a:srgbClr>
              </a:gs>
              <a:gs pos="50000">
                <a:srgbClr val="4D70AF">
                  <a:shade val="67500"/>
                  <a:satMod val="115000"/>
                </a:srgbClr>
              </a:gs>
              <a:gs pos="100000">
                <a:srgbClr val="4D70AF">
                  <a:shade val="100000"/>
                  <a:satMod val="115000"/>
                </a:srgbClr>
              </a:gs>
            </a:gsLst>
            <a:path path="circle">
              <a:fillToRect t="100000" r="100000"/>
            </a:path>
            <a:tileRect l="-100000" b="-100000"/>
          </a:gra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0" name="剪去单角的矩形 9"/>
          <p:cNvSpPr/>
          <p:nvPr userDrawn="1"/>
        </p:nvSpPr>
        <p:spPr>
          <a:xfrm rot="10800000" flipH="1">
            <a:off x="-24488" y="148879"/>
            <a:ext cx="11470341" cy="955278"/>
          </a:xfrm>
          <a:prstGeom prst="snip1Rect">
            <a:avLst>
              <a:gd name="adj" fmla="val 50000"/>
            </a:avLst>
          </a:prstGeom>
          <a:gradFill flip="none" rotWithShape="1">
            <a:gsLst>
              <a:gs pos="0">
                <a:srgbClr val="4D70AF">
                  <a:shade val="30000"/>
                  <a:satMod val="115000"/>
                </a:srgbClr>
              </a:gs>
              <a:gs pos="50000">
                <a:srgbClr val="4D70AF">
                  <a:shade val="67500"/>
                  <a:satMod val="115000"/>
                </a:srgbClr>
              </a:gs>
              <a:gs pos="100000">
                <a:srgbClr val="4D70AF">
                  <a:shade val="100000"/>
                  <a:satMod val="115000"/>
                </a:srgbClr>
              </a:gs>
            </a:gsLst>
            <a:path path="circle">
              <a:fillToRect t="100000" r="100000"/>
            </a:path>
            <a:tileRect l="-100000" b="-100000"/>
          </a:gradFill>
          <a:ln>
            <a:noFill/>
          </a:ln>
          <a:effectLst>
            <a:outerShdw blurRad="508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400"/>
          </a:p>
        </p:txBody>
      </p:sp>
      <p:sp>
        <p:nvSpPr>
          <p:cNvPr id="2" name="标题 1"/>
          <p:cNvSpPr>
            <a:spLocks noGrp="1"/>
          </p:cNvSpPr>
          <p:nvPr>
            <p:ph type="title"/>
          </p:nvPr>
        </p:nvSpPr>
        <p:spPr>
          <a:xfrm>
            <a:off x="358752" y="265051"/>
            <a:ext cx="10515600" cy="728179"/>
          </a:xfrm>
          <a:prstGeom prst="rect">
            <a:avLst/>
          </a:prstGeom>
        </p:spPr>
        <p:txBody>
          <a:bodyPr anchor="ctr"/>
          <a:lstStyle>
            <a:lvl1pPr>
              <a:defRPr sz="3600">
                <a:solidFill>
                  <a:schemeClr val="bg1">
                    <a:lumMod val="95000"/>
                  </a:schemeClr>
                </a:solidFill>
              </a:defRPr>
            </a:lvl1pPr>
          </a:lstStyle>
          <a:p>
            <a:r>
              <a:rPr lang="zh-CN" altLang="en-US" dirty="0" smtClean="0"/>
              <a:t>单击此处编辑母版标题样式</a:t>
            </a:r>
            <a:endParaRPr lang="zh-CN" altLang="en-US" dirty="0"/>
          </a:p>
        </p:txBody>
      </p:sp>
      <p:sp>
        <p:nvSpPr>
          <p:cNvPr id="3" name="页脚占位符 2"/>
          <p:cNvSpPr>
            <a:spLocks noGrp="1"/>
          </p:cNvSpPr>
          <p:nvPr>
            <p:ph type="ftr" sz="quarter" idx="10"/>
          </p:nvPr>
        </p:nvSpPr>
        <p:spPr/>
        <p:txBody>
          <a:bodyPr/>
          <a:lstStyle>
            <a:lvl1pPr algn="r">
              <a:defRPr>
                <a:latin typeface="微软雅黑" panose="020B0503020204020204" pitchFamily="34" charset="-122"/>
                <a:ea typeface="微软雅黑" panose="020B0503020204020204" pitchFamily="34" charset="-122"/>
              </a:defRPr>
            </a:lvl1pPr>
          </a:lstStyle>
          <a:p>
            <a:r>
              <a:rPr lang="en-US" altLang="zh-CN" cap="all" dirty="0" smtClean="0">
                <a:cs typeface="Arial" pitchFamily="34" charset="0"/>
              </a:rPr>
              <a:t>BEIJING RE-CODE TRADE SECURITY AND FACILITATION RESEARCH CENTER ALL RIGHTS RESERVED</a:t>
            </a:r>
            <a:endParaRPr lang="zh-CN" altLang="en-US" dirty="0"/>
          </a:p>
        </p:txBody>
      </p:sp>
      <p:sp>
        <p:nvSpPr>
          <p:cNvPr id="4" name="灯片编号占位符 3"/>
          <p:cNvSpPr>
            <a:spLocks noGrp="1"/>
          </p:cNvSpPr>
          <p:nvPr>
            <p:ph type="sldNum" sz="quarter" idx="11"/>
          </p:nvPr>
        </p:nvSpPr>
        <p:spPr/>
        <p:txBody>
          <a:bodyPr/>
          <a:lstStyle/>
          <a:p>
            <a:fld id="{36103309-0C36-4B49-813A-77AC6B8160B5}" type="slidenum">
              <a:rPr lang="zh-CN" altLang="en-US" smtClean="0"/>
              <a:pPr/>
              <a:t>‹#›</a:t>
            </a:fld>
            <a:endParaRPr lang="zh-CN" altLang="en-US" dirty="0"/>
          </a:p>
        </p:txBody>
      </p:sp>
      <p:sp>
        <p:nvSpPr>
          <p:cNvPr id="6" name="内容占位符 5"/>
          <p:cNvSpPr>
            <a:spLocks noGrp="1"/>
          </p:cNvSpPr>
          <p:nvPr>
            <p:ph sz="quarter" idx="12"/>
          </p:nvPr>
        </p:nvSpPr>
        <p:spPr>
          <a:xfrm>
            <a:off x="522195" y="1449388"/>
            <a:ext cx="10923658" cy="4776600"/>
          </a:xfrm>
          <a:prstGeom prst="rect">
            <a:avLst/>
          </a:prstGeom>
        </p:spPr>
        <p:txBody>
          <a:bodyPr/>
          <a:lstStyle>
            <a:lvl1pPr>
              <a:lnSpc>
                <a:spcPct val="125000"/>
              </a:lnSpc>
              <a:defRPr>
                <a:solidFill>
                  <a:srgbClr val="4D70AF"/>
                </a:solidFill>
                <a:latin typeface="微软雅黑" panose="020B0503020204020204" pitchFamily="34" charset="-122"/>
                <a:ea typeface="微软雅黑" panose="020B0503020204020204" pitchFamily="34" charset="-122"/>
              </a:defRPr>
            </a:lvl1pPr>
            <a:lvl2pPr>
              <a:lnSpc>
                <a:spcPct val="125000"/>
              </a:lnSpc>
              <a:defRPr>
                <a:solidFill>
                  <a:srgbClr val="4D70AF"/>
                </a:solidFill>
                <a:latin typeface="微软雅黑" panose="020B0503020204020204" pitchFamily="34" charset="-122"/>
                <a:ea typeface="微软雅黑" panose="020B0503020204020204" pitchFamily="34" charset="-122"/>
              </a:defRPr>
            </a:lvl2pPr>
            <a:lvl3pPr>
              <a:lnSpc>
                <a:spcPct val="125000"/>
              </a:lnSpc>
              <a:defRPr>
                <a:solidFill>
                  <a:srgbClr val="4D70AF"/>
                </a:solidFill>
                <a:latin typeface="微软雅黑" panose="020B0503020204020204" pitchFamily="34" charset="-122"/>
                <a:ea typeface="微软雅黑" panose="020B0503020204020204" pitchFamily="34" charset="-122"/>
              </a:defRPr>
            </a:lvl3pPr>
            <a:lvl4pPr>
              <a:lnSpc>
                <a:spcPct val="125000"/>
              </a:lnSpc>
              <a:defRPr>
                <a:solidFill>
                  <a:srgbClr val="4D70AF"/>
                </a:solidFill>
                <a:latin typeface="微软雅黑" panose="020B0503020204020204" pitchFamily="34" charset="-122"/>
                <a:ea typeface="微软雅黑" panose="020B0503020204020204" pitchFamily="34" charset="-122"/>
              </a:defRPr>
            </a:lvl4pPr>
            <a:lvl5pPr>
              <a:lnSpc>
                <a:spcPct val="125000"/>
              </a:lnSpc>
              <a:defRPr>
                <a:solidFill>
                  <a:srgbClr val="4D70AF"/>
                </a:solidFill>
                <a:latin typeface="微软雅黑" panose="020B0503020204020204" pitchFamily="34" charset="-122"/>
                <a:ea typeface="微软雅黑" panose="020B0503020204020204" pitchFamily="34" charset="-122"/>
              </a:defRPr>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Tree>
    <p:extLst>
      <p:ext uri="{BB962C8B-B14F-4D97-AF65-F5344CB8AC3E}">
        <p14:creationId xmlns:p14="http://schemas.microsoft.com/office/powerpoint/2010/main" val="2705557544"/>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913" userDrawn="1">
          <p15:clr>
            <a:srgbClr val="FBAE40"/>
          </p15:clr>
        </p15:guide>
        <p15:guide id="2" pos="325"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2_自定义版式">
    <p:spTree>
      <p:nvGrpSpPr>
        <p:cNvPr id="1" name=""/>
        <p:cNvGrpSpPr/>
        <p:nvPr/>
      </p:nvGrpSpPr>
      <p:grpSpPr>
        <a:xfrm>
          <a:off x="0" y="0"/>
          <a:ext cx="0" cy="0"/>
          <a:chOff x="0" y="0"/>
          <a:chExt cx="0" cy="0"/>
        </a:xfrm>
      </p:grpSpPr>
      <p:graphicFrame>
        <p:nvGraphicFramePr>
          <p:cNvPr id="8" name="对象 7" hidden="1"/>
          <p:cNvGraphicFramePr>
            <a:graphicFrameLocks noChangeAspect="1"/>
          </p:cNvGraphicFramePr>
          <p:nvPr userDrawn="1">
            <p:custDataLst>
              <p:tags r:id="rId2"/>
            </p:custDataLst>
            <p:extLst>
              <p:ext uri="{D42A27DB-BD31-4B8C-83A1-F6EECF244321}">
                <p14:modId xmlns:p14="http://schemas.microsoft.com/office/powerpoint/2010/main" val="256709071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9501"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9" name="图片 8"/>
          <p:cNvPicPr>
            <a:picLocks noChangeAspect="1"/>
          </p:cNvPicPr>
          <p:nvPr userDrawn="1"/>
        </p:nvPicPr>
        <p:blipFill rotWithShape="1">
          <a:blip r:embed="rId6">
            <a:clrChange>
              <a:clrFrom>
                <a:srgbClr val="FFFFFF"/>
              </a:clrFrom>
              <a:clrTo>
                <a:srgbClr val="FFFFFF">
                  <a:alpha val="0"/>
                </a:srgbClr>
              </a:clrTo>
            </a:clrChange>
            <a:lum bright="70000" contrast="-70000"/>
          </a:blip>
          <a:srcRect t="4552"/>
          <a:stretch/>
        </p:blipFill>
        <p:spPr>
          <a:xfrm>
            <a:off x="522195" y="-19878"/>
            <a:ext cx="11147610" cy="6371556"/>
          </a:xfrm>
          <a:prstGeom prst="rect">
            <a:avLst/>
          </a:prstGeom>
          <a:ln>
            <a:noFill/>
          </a:ln>
        </p:spPr>
      </p:pic>
      <p:sp>
        <p:nvSpPr>
          <p:cNvPr id="11" name="直角三角形 10"/>
          <p:cNvSpPr/>
          <p:nvPr userDrawn="1"/>
        </p:nvSpPr>
        <p:spPr>
          <a:xfrm flipH="1">
            <a:off x="11559181" y="6225988"/>
            <a:ext cx="632819" cy="632012"/>
          </a:xfrm>
          <a:prstGeom prst="rtTriangle">
            <a:avLst/>
          </a:prstGeom>
          <a:gradFill flip="none" rotWithShape="1">
            <a:gsLst>
              <a:gs pos="0">
                <a:srgbClr val="4D70AF">
                  <a:shade val="30000"/>
                  <a:satMod val="115000"/>
                </a:srgbClr>
              </a:gs>
              <a:gs pos="50000">
                <a:srgbClr val="4D70AF">
                  <a:shade val="67500"/>
                  <a:satMod val="115000"/>
                </a:srgbClr>
              </a:gs>
              <a:gs pos="100000">
                <a:srgbClr val="4D70AF">
                  <a:shade val="100000"/>
                  <a:satMod val="115000"/>
                </a:srgbClr>
              </a:gs>
            </a:gsLst>
            <a:path path="circle">
              <a:fillToRect t="100000" r="100000"/>
            </a:path>
            <a:tileRect l="-100000" b="-100000"/>
          </a:gra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0" name="剪去单角的矩形 9"/>
          <p:cNvSpPr/>
          <p:nvPr userDrawn="1"/>
        </p:nvSpPr>
        <p:spPr>
          <a:xfrm rot="10800000" flipH="1">
            <a:off x="-24488" y="148879"/>
            <a:ext cx="11470341" cy="955278"/>
          </a:xfrm>
          <a:prstGeom prst="snip1Rect">
            <a:avLst>
              <a:gd name="adj" fmla="val 50000"/>
            </a:avLst>
          </a:prstGeom>
          <a:gradFill flip="none" rotWithShape="1">
            <a:gsLst>
              <a:gs pos="0">
                <a:srgbClr val="4D70AF">
                  <a:shade val="30000"/>
                  <a:satMod val="115000"/>
                </a:srgbClr>
              </a:gs>
              <a:gs pos="50000">
                <a:srgbClr val="4D70AF">
                  <a:shade val="67500"/>
                  <a:satMod val="115000"/>
                </a:srgbClr>
              </a:gs>
              <a:gs pos="100000">
                <a:srgbClr val="4D70AF">
                  <a:shade val="100000"/>
                  <a:satMod val="115000"/>
                </a:srgbClr>
              </a:gs>
            </a:gsLst>
            <a:path path="circle">
              <a:fillToRect t="100000" r="100000"/>
            </a:path>
            <a:tileRect l="-100000" b="-100000"/>
          </a:gradFill>
          <a:ln>
            <a:noFill/>
          </a:ln>
          <a:effectLst>
            <a:outerShdw blurRad="508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400"/>
          </a:p>
        </p:txBody>
      </p:sp>
      <p:sp>
        <p:nvSpPr>
          <p:cNvPr id="2" name="标题 1"/>
          <p:cNvSpPr>
            <a:spLocks noGrp="1"/>
          </p:cNvSpPr>
          <p:nvPr>
            <p:ph type="title"/>
          </p:nvPr>
        </p:nvSpPr>
        <p:spPr>
          <a:xfrm>
            <a:off x="358752" y="265051"/>
            <a:ext cx="10515600" cy="728179"/>
          </a:xfrm>
          <a:prstGeom prst="rect">
            <a:avLst/>
          </a:prstGeom>
        </p:spPr>
        <p:txBody>
          <a:bodyPr anchor="ctr"/>
          <a:lstStyle>
            <a:lvl1pPr>
              <a:defRPr sz="3600">
                <a:solidFill>
                  <a:schemeClr val="bg1">
                    <a:lumMod val="95000"/>
                  </a:schemeClr>
                </a:solidFill>
              </a:defRPr>
            </a:lvl1pPr>
          </a:lstStyle>
          <a:p>
            <a:r>
              <a:rPr lang="zh-CN" altLang="en-US" dirty="0" smtClean="0"/>
              <a:t>单击此处编辑母版标题样式</a:t>
            </a:r>
            <a:endParaRPr lang="zh-CN" altLang="en-US" dirty="0"/>
          </a:p>
        </p:txBody>
      </p:sp>
      <p:sp>
        <p:nvSpPr>
          <p:cNvPr id="3" name="页脚占位符 2"/>
          <p:cNvSpPr>
            <a:spLocks noGrp="1"/>
          </p:cNvSpPr>
          <p:nvPr>
            <p:ph type="ftr" sz="quarter" idx="10"/>
          </p:nvPr>
        </p:nvSpPr>
        <p:spPr/>
        <p:txBody>
          <a:bodyPr/>
          <a:lstStyle>
            <a:lvl1pPr algn="r">
              <a:defRPr>
                <a:latin typeface="微软雅黑" panose="020B0503020204020204" pitchFamily="34" charset="-122"/>
                <a:ea typeface="微软雅黑" panose="020B0503020204020204" pitchFamily="34" charset="-122"/>
              </a:defRPr>
            </a:lvl1pPr>
          </a:lstStyle>
          <a:p>
            <a:r>
              <a:rPr lang="en-US" altLang="zh-CN" cap="all" dirty="0" smtClean="0">
                <a:cs typeface="Arial" pitchFamily="34" charset="0"/>
              </a:rPr>
              <a:t>BEIJING RE-CODE TRADE SECURITY AND FACILITATION RESEARCH CENTER ALL RIGHTS RESERVED</a:t>
            </a:r>
            <a:endParaRPr lang="zh-CN" altLang="en-US" dirty="0"/>
          </a:p>
        </p:txBody>
      </p:sp>
      <p:sp>
        <p:nvSpPr>
          <p:cNvPr id="4" name="灯片编号占位符 3"/>
          <p:cNvSpPr>
            <a:spLocks noGrp="1"/>
          </p:cNvSpPr>
          <p:nvPr>
            <p:ph type="sldNum" sz="quarter" idx="11"/>
          </p:nvPr>
        </p:nvSpPr>
        <p:spPr/>
        <p:txBody>
          <a:bodyPr/>
          <a:lstStyle/>
          <a:p>
            <a:fld id="{36103309-0C36-4B49-813A-77AC6B8160B5}" type="slidenum">
              <a:rPr lang="zh-CN" altLang="en-US" smtClean="0"/>
              <a:pPr/>
              <a:t>‹#›</a:t>
            </a:fld>
            <a:endParaRPr lang="zh-CN" altLang="en-US" dirty="0"/>
          </a:p>
        </p:txBody>
      </p:sp>
      <p:sp>
        <p:nvSpPr>
          <p:cNvPr id="6" name="SmartArt 占位符 5"/>
          <p:cNvSpPr>
            <a:spLocks noGrp="1"/>
          </p:cNvSpPr>
          <p:nvPr>
            <p:ph type="dgm" sz="quarter" idx="12"/>
          </p:nvPr>
        </p:nvSpPr>
        <p:spPr>
          <a:xfrm>
            <a:off x="358752" y="1639888"/>
            <a:ext cx="11087101" cy="4586100"/>
          </a:xfrm>
          <a:prstGeom prst="rect">
            <a:avLst/>
          </a:prstGeom>
        </p:spPr>
        <p:txBody>
          <a:bodyPr/>
          <a:lstStyle/>
          <a:p>
            <a:endParaRPr lang="zh-CN" altLang="en-US"/>
          </a:p>
        </p:txBody>
      </p:sp>
    </p:spTree>
    <p:extLst>
      <p:ext uri="{BB962C8B-B14F-4D97-AF65-F5344CB8AC3E}">
        <p14:creationId xmlns:p14="http://schemas.microsoft.com/office/powerpoint/2010/main" val="191287847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graphicFrame>
        <p:nvGraphicFramePr>
          <p:cNvPr id="8" name="对象 7" hidden="1"/>
          <p:cNvGraphicFramePr>
            <a:graphicFrameLocks noChangeAspect="1"/>
          </p:cNvGraphicFramePr>
          <p:nvPr userDrawn="1">
            <p:custDataLst>
              <p:tags r:id="rId2"/>
            </p:custDataLst>
            <p:extLst>
              <p:ext uri="{D42A27DB-BD31-4B8C-83A1-F6EECF244321}">
                <p14:modId xmlns:p14="http://schemas.microsoft.com/office/powerpoint/2010/main" val="33004185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320"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9" name="图片 8"/>
          <p:cNvPicPr>
            <a:picLocks noChangeAspect="1"/>
          </p:cNvPicPr>
          <p:nvPr userDrawn="1"/>
        </p:nvPicPr>
        <p:blipFill rotWithShape="1">
          <a:blip r:embed="rId6">
            <a:clrChange>
              <a:clrFrom>
                <a:srgbClr val="FFFFFF"/>
              </a:clrFrom>
              <a:clrTo>
                <a:srgbClr val="FFFFFF">
                  <a:alpha val="0"/>
                </a:srgbClr>
              </a:clrTo>
            </a:clrChange>
            <a:lum bright="70000" contrast="-70000"/>
          </a:blip>
          <a:srcRect t="4552"/>
          <a:stretch/>
        </p:blipFill>
        <p:spPr>
          <a:xfrm>
            <a:off x="522195" y="-19878"/>
            <a:ext cx="11147610" cy="6371556"/>
          </a:xfrm>
          <a:prstGeom prst="rect">
            <a:avLst/>
          </a:prstGeom>
          <a:ln>
            <a:noFill/>
          </a:ln>
        </p:spPr>
      </p:pic>
      <p:sp>
        <p:nvSpPr>
          <p:cNvPr id="11" name="直角三角形 10"/>
          <p:cNvSpPr/>
          <p:nvPr userDrawn="1"/>
        </p:nvSpPr>
        <p:spPr>
          <a:xfrm flipH="1">
            <a:off x="11559181" y="6225988"/>
            <a:ext cx="632819" cy="632012"/>
          </a:xfrm>
          <a:prstGeom prst="rtTriangle">
            <a:avLst/>
          </a:prstGeom>
          <a:gradFill flip="none" rotWithShape="1">
            <a:gsLst>
              <a:gs pos="0">
                <a:srgbClr val="4D70AF">
                  <a:shade val="30000"/>
                  <a:satMod val="115000"/>
                </a:srgbClr>
              </a:gs>
              <a:gs pos="50000">
                <a:srgbClr val="4D70AF">
                  <a:shade val="67500"/>
                  <a:satMod val="115000"/>
                </a:srgbClr>
              </a:gs>
              <a:gs pos="100000">
                <a:srgbClr val="4D70AF">
                  <a:shade val="100000"/>
                  <a:satMod val="115000"/>
                </a:srgbClr>
              </a:gs>
            </a:gsLst>
            <a:path path="circle">
              <a:fillToRect t="100000" r="100000"/>
            </a:path>
            <a:tileRect l="-100000" b="-100000"/>
          </a:gra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0" name="剪去单角的矩形 9"/>
          <p:cNvSpPr/>
          <p:nvPr userDrawn="1"/>
        </p:nvSpPr>
        <p:spPr>
          <a:xfrm rot="10800000" flipH="1">
            <a:off x="-24488" y="148879"/>
            <a:ext cx="11470341" cy="955278"/>
          </a:xfrm>
          <a:prstGeom prst="snip1Rect">
            <a:avLst>
              <a:gd name="adj" fmla="val 50000"/>
            </a:avLst>
          </a:prstGeom>
          <a:gradFill flip="none" rotWithShape="1">
            <a:gsLst>
              <a:gs pos="0">
                <a:srgbClr val="4D70AF">
                  <a:shade val="30000"/>
                  <a:satMod val="115000"/>
                </a:srgbClr>
              </a:gs>
              <a:gs pos="50000">
                <a:srgbClr val="4D70AF">
                  <a:shade val="67500"/>
                  <a:satMod val="115000"/>
                </a:srgbClr>
              </a:gs>
              <a:gs pos="100000">
                <a:srgbClr val="4D70AF">
                  <a:shade val="100000"/>
                  <a:satMod val="115000"/>
                </a:srgbClr>
              </a:gs>
            </a:gsLst>
            <a:path path="circle">
              <a:fillToRect t="100000" r="100000"/>
            </a:path>
            <a:tileRect l="-100000" b="-100000"/>
          </a:gradFill>
          <a:ln>
            <a:noFill/>
          </a:ln>
          <a:effectLst>
            <a:outerShdw blurRad="508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400"/>
          </a:p>
        </p:txBody>
      </p:sp>
      <p:sp>
        <p:nvSpPr>
          <p:cNvPr id="2" name="标题 1"/>
          <p:cNvSpPr>
            <a:spLocks noGrp="1"/>
          </p:cNvSpPr>
          <p:nvPr>
            <p:ph type="title"/>
          </p:nvPr>
        </p:nvSpPr>
        <p:spPr>
          <a:xfrm>
            <a:off x="358752" y="265051"/>
            <a:ext cx="10515600" cy="728179"/>
          </a:xfrm>
          <a:prstGeom prst="rect">
            <a:avLst/>
          </a:prstGeom>
        </p:spPr>
        <p:txBody>
          <a:bodyPr anchor="ctr"/>
          <a:lstStyle>
            <a:lvl1pPr>
              <a:defRPr sz="3600">
                <a:solidFill>
                  <a:schemeClr val="bg1">
                    <a:lumMod val="95000"/>
                  </a:schemeClr>
                </a:solidFill>
              </a:defRPr>
            </a:lvl1pPr>
          </a:lstStyle>
          <a:p>
            <a:r>
              <a:rPr lang="zh-CN" altLang="en-US" dirty="0" smtClean="0"/>
              <a:t>单击此处编辑母版标题样式</a:t>
            </a:r>
            <a:endParaRPr lang="zh-CN" altLang="en-US" dirty="0"/>
          </a:p>
        </p:txBody>
      </p:sp>
      <p:sp>
        <p:nvSpPr>
          <p:cNvPr id="3" name="页脚占位符 2"/>
          <p:cNvSpPr>
            <a:spLocks noGrp="1"/>
          </p:cNvSpPr>
          <p:nvPr>
            <p:ph type="ftr" sz="quarter" idx="10"/>
          </p:nvPr>
        </p:nvSpPr>
        <p:spPr/>
        <p:txBody>
          <a:bodyPr/>
          <a:lstStyle>
            <a:lvl1pPr algn="r">
              <a:defRPr>
                <a:latin typeface="微软雅黑" panose="020B0503020204020204" pitchFamily="34" charset="-122"/>
                <a:ea typeface="微软雅黑" panose="020B0503020204020204" pitchFamily="34" charset="-122"/>
              </a:defRPr>
            </a:lvl1pPr>
          </a:lstStyle>
          <a:p>
            <a:r>
              <a:rPr lang="en-US" altLang="zh-CN" cap="all" dirty="0" smtClean="0">
                <a:cs typeface="Arial" pitchFamily="34" charset="0"/>
              </a:rPr>
              <a:t>BEIJING RE-CODE TRADE SECURITY AND FACILITATION RESEARCH CENTER ALL RIGHTS RESERVED</a:t>
            </a:r>
            <a:endParaRPr lang="zh-CN" altLang="en-US" dirty="0"/>
          </a:p>
        </p:txBody>
      </p:sp>
      <p:sp>
        <p:nvSpPr>
          <p:cNvPr id="4" name="灯片编号占位符 3"/>
          <p:cNvSpPr>
            <a:spLocks noGrp="1"/>
          </p:cNvSpPr>
          <p:nvPr>
            <p:ph type="sldNum" sz="quarter" idx="11"/>
          </p:nvPr>
        </p:nvSpPr>
        <p:spPr/>
        <p:txBody>
          <a:bodyPr/>
          <a:lstStyle/>
          <a:p>
            <a:fld id="{36103309-0C36-4B49-813A-77AC6B8160B5}" type="slidenum">
              <a:rPr lang="zh-CN" altLang="en-US" smtClean="0"/>
              <a:pPr/>
              <a:t>‹#›</a:t>
            </a:fld>
            <a:endParaRPr lang="zh-CN" altLang="en-US" dirty="0"/>
          </a:p>
        </p:txBody>
      </p:sp>
      <p:sp>
        <p:nvSpPr>
          <p:cNvPr id="7" name="文本占位符 6"/>
          <p:cNvSpPr>
            <a:spLocks noGrp="1"/>
          </p:cNvSpPr>
          <p:nvPr>
            <p:ph type="body" sz="quarter" idx="12"/>
          </p:nvPr>
        </p:nvSpPr>
        <p:spPr>
          <a:xfrm>
            <a:off x="522287" y="1449388"/>
            <a:ext cx="10923565" cy="4776600"/>
          </a:xfrm>
          <a:prstGeom prst="rect">
            <a:avLst/>
          </a:prstGeom>
        </p:spPr>
        <p:txBody>
          <a:bodyPr/>
          <a:lstStyle>
            <a:lvl1pPr>
              <a:lnSpc>
                <a:spcPct val="125000"/>
              </a:lnSpc>
              <a:defRPr>
                <a:solidFill>
                  <a:srgbClr val="4D70AF"/>
                </a:solidFill>
                <a:latin typeface="微软雅黑" panose="020B0503020204020204" pitchFamily="34" charset="-122"/>
                <a:ea typeface="微软雅黑" panose="020B0503020204020204" pitchFamily="34" charset="-122"/>
              </a:defRPr>
            </a:lvl1pPr>
            <a:lvl2pPr>
              <a:lnSpc>
                <a:spcPct val="125000"/>
              </a:lnSpc>
              <a:defRPr>
                <a:solidFill>
                  <a:srgbClr val="4D70AF"/>
                </a:solidFill>
                <a:latin typeface="微软雅黑" panose="020B0503020204020204" pitchFamily="34" charset="-122"/>
                <a:ea typeface="微软雅黑" panose="020B0503020204020204" pitchFamily="34" charset="-122"/>
              </a:defRPr>
            </a:lvl2pPr>
            <a:lvl3pPr>
              <a:lnSpc>
                <a:spcPct val="125000"/>
              </a:lnSpc>
              <a:defRPr>
                <a:solidFill>
                  <a:srgbClr val="4D70AF"/>
                </a:solidFill>
                <a:latin typeface="微软雅黑" panose="020B0503020204020204" pitchFamily="34" charset="-122"/>
                <a:ea typeface="微软雅黑" panose="020B0503020204020204" pitchFamily="34" charset="-122"/>
              </a:defRPr>
            </a:lvl3pPr>
            <a:lvl4pPr>
              <a:lnSpc>
                <a:spcPct val="125000"/>
              </a:lnSpc>
              <a:defRPr>
                <a:solidFill>
                  <a:srgbClr val="4D70AF"/>
                </a:solidFill>
                <a:latin typeface="微软雅黑" panose="020B0503020204020204" pitchFamily="34" charset="-122"/>
                <a:ea typeface="微软雅黑" panose="020B0503020204020204" pitchFamily="34" charset="-122"/>
              </a:defRPr>
            </a:lvl4pPr>
            <a:lvl5pPr>
              <a:lnSpc>
                <a:spcPct val="125000"/>
              </a:lnSpc>
              <a:defRPr>
                <a:solidFill>
                  <a:srgbClr val="4D70AF"/>
                </a:solidFill>
                <a:latin typeface="微软雅黑" panose="020B0503020204020204" pitchFamily="34" charset="-122"/>
                <a:ea typeface="微软雅黑" panose="020B0503020204020204" pitchFamily="34" charset="-122"/>
              </a:defRPr>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Tree>
    <p:extLst>
      <p:ext uri="{BB962C8B-B14F-4D97-AF65-F5344CB8AC3E}">
        <p14:creationId xmlns:p14="http://schemas.microsoft.com/office/powerpoint/2010/main" val="3436842367"/>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913">
          <p15:clr>
            <a:srgbClr val="FBAE40"/>
          </p15:clr>
        </p15:guide>
        <p15:guide id="2" pos="325">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graphicFrame>
        <p:nvGraphicFramePr>
          <p:cNvPr id="8" name="对象 7" hidden="1"/>
          <p:cNvGraphicFramePr>
            <a:graphicFrameLocks noChangeAspect="1"/>
          </p:cNvGraphicFramePr>
          <p:nvPr userDrawn="1">
            <p:custDataLst>
              <p:tags r:id="rId2"/>
            </p:custDataLst>
            <p:extLst>
              <p:ext uri="{D42A27DB-BD31-4B8C-83A1-F6EECF244321}">
                <p14:modId xmlns:p14="http://schemas.microsoft.com/office/powerpoint/2010/main" val="205070077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1344"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9" name="图片 8"/>
          <p:cNvPicPr>
            <a:picLocks noChangeAspect="1"/>
          </p:cNvPicPr>
          <p:nvPr userDrawn="1"/>
        </p:nvPicPr>
        <p:blipFill rotWithShape="1">
          <a:blip r:embed="rId6">
            <a:clrChange>
              <a:clrFrom>
                <a:srgbClr val="FFFFFF"/>
              </a:clrFrom>
              <a:clrTo>
                <a:srgbClr val="FFFFFF">
                  <a:alpha val="0"/>
                </a:srgbClr>
              </a:clrTo>
            </a:clrChange>
            <a:lum bright="70000" contrast="-70000"/>
          </a:blip>
          <a:srcRect t="4552"/>
          <a:stretch/>
        </p:blipFill>
        <p:spPr>
          <a:xfrm>
            <a:off x="522287" y="0"/>
            <a:ext cx="11147610" cy="6371556"/>
          </a:xfrm>
          <a:prstGeom prst="rect">
            <a:avLst/>
          </a:prstGeom>
          <a:ln>
            <a:noFill/>
          </a:ln>
        </p:spPr>
      </p:pic>
      <p:sp>
        <p:nvSpPr>
          <p:cNvPr id="11" name="直角三角形 10"/>
          <p:cNvSpPr/>
          <p:nvPr userDrawn="1"/>
        </p:nvSpPr>
        <p:spPr>
          <a:xfrm flipH="1">
            <a:off x="11559181" y="6225988"/>
            <a:ext cx="632819" cy="632012"/>
          </a:xfrm>
          <a:prstGeom prst="rtTriangle">
            <a:avLst/>
          </a:prstGeom>
          <a:gradFill flip="none" rotWithShape="1">
            <a:gsLst>
              <a:gs pos="0">
                <a:srgbClr val="4D70AF">
                  <a:shade val="30000"/>
                  <a:satMod val="115000"/>
                </a:srgbClr>
              </a:gs>
              <a:gs pos="50000">
                <a:srgbClr val="4D70AF">
                  <a:shade val="67500"/>
                  <a:satMod val="115000"/>
                </a:srgbClr>
              </a:gs>
              <a:gs pos="100000">
                <a:srgbClr val="4D70AF">
                  <a:shade val="100000"/>
                  <a:satMod val="115000"/>
                </a:srgbClr>
              </a:gs>
            </a:gsLst>
            <a:path path="circle">
              <a:fillToRect t="100000" r="100000"/>
            </a:path>
            <a:tileRect l="-100000" b="-100000"/>
          </a:gra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0" name="剪去单角的矩形 9"/>
          <p:cNvSpPr/>
          <p:nvPr userDrawn="1"/>
        </p:nvSpPr>
        <p:spPr>
          <a:xfrm rot="10800000" flipH="1">
            <a:off x="-24488" y="148879"/>
            <a:ext cx="11470341" cy="955278"/>
          </a:xfrm>
          <a:prstGeom prst="snip1Rect">
            <a:avLst>
              <a:gd name="adj" fmla="val 50000"/>
            </a:avLst>
          </a:prstGeom>
          <a:gradFill flip="none" rotWithShape="1">
            <a:gsLst>
              <a:gs pos="0">
                <a:srgbClr val="4D70AF">
                  <a:shade val="30000"/>
                  <a:satMod val="115000"/>
                </a:srgbClr>
              </a:gs>
              <a:gs pos="50000">
                <a:srgbClr val="4D70AF">
                  <a:shade val="67500"/>
                  <a:satMod val="115000"/>
                </a:srgbClr>
              </a:gs>
              <a:gs pos="100000">
                <a:srgbClr val="4D70AF">
                  <a:shade val="100000"/>
                  <a:satMod val="115000"/>
                </a:srgbClr>
              </a:gs>
            </a:gsLst>
            <a:path path="circle">
              <a:fillToRect t="100000" r="100000"/>
            </a:path>
            <a:tileRect l="-100000" b="-100000"/>
          </a:gradFill>
          <a:ln>
            <a:noFill/>
          </a:ln>
          <a:effectLst>
            <a:outerShdw blurRad="508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400"/>
          </a:p>
        </p:txBody>
      </p:sp>
      <p:sp>
        <p:nvSpPr>
          <p:cNvPr id="2" name="标题 1"/>
          <p:cNvSpPr>
            <a:spLocks noGrp="1"/>
          </p:cNvSpPr>
          <p:nvPr>
            <p:ph type="title"/>
          </p:nvPr>
        </p:nvSpPr>
        <p:spPr>
          <a:xfrm>
            <a:off x="358752" y="265051"/>
            <a:ext cx="10515600" cy="728179"/>
          </a:xfrm>
          <a:prstGeom prst="rect">
            <a:avLst/>
          </a:prstGeom>
        </p:spPr>
        <p:txBody>
          <a:bodyPr anchor="ctr"/>
          <a:lstStyle>
            <a:lvl1pPr>
              <a:defRPr sz="3600">
                <a:solidFill>
                  <a:schemeClr val="bg1">
                    <a:lumMod val="95000"/>
                  </a:schemeClr>
                </a:solidFill>
              </a:defRPr>
            </a:lvl1pPr>
          </a:lstStyle>
          <a:p>
            <a:r>
              <a:rPr lang="zh-CN" altLang="en-US" dirty="0" smtClean="0"/>
              <a:t>单击此处编辑母版标题样式</a:t>
            </a:r>
            <a:endParaRPr lang="zh-CN" altLang="en-US" dirty="0"/>
          </a:p>
        </p:txBody>
      </p:sp>
      <p:sp>
        <p:nvSpPr>
          <p:cNvPr id="3" name="页脚占位符 2"/>
          <p:cNvSpPr>
            <a:spLocks noGrp="1"/>
          </p:cNvSpPr>
          <p:nvPr>
            <p:ph type="ftr" sz="quarter" idx="10"/>
          </p:nvPr>
        </p:nvSpPr>
        <p:spPr/>
        <p:txBody>
          <a:bodyPr/>
          <a:lstStyle>
            <a:lvl1pPr algn="r">
              <a:defRPr>
                <a:latin typeface="微软雅黑" panose="020B0503020204020204" pitchFamily="34" charset="-122"/>
                <a:ea typeface="微软雅黑" panose="020B0503020204020204" pitchFamily="34" charset="-122"/>
              </a:defRPr>
            </a:lvl1pPr>
          </a:lstStyle>
          <a:p>
            <a:r>
              <a:rPr lang="en-US" altLang="zh-CN" cap="all" dirty="0" smtClean="0">
                <a:cs typeface="Arial" pitchFamily="34" charset="0"/>
              </a:rPr>
              <a:t>BEIJING RE-CODE TRADE SECURITY AND FACILITATION RESEARCH CENTER ALL RIGHTS RESERVED</a:t>
            </a:r>
            <a:endParaRPr lang="zh-CN" altLang="en-US" dirty="0"/>
          </a:p>
        </p:txBody>
      </p:sp>
      <p:sp>
        <p:nvSpPr>
          <p:cNvPr id="4" name="灯片编号占位符 3"/>
          <p:cNvSpPr>
            <a:spLocks noGrp="1"/>
          </p:cNvSpPr>
          <p:nvPr>
            <p:ph type="sldNum" sz="quarter" idx="11"/>
          </p:nvPr>
        </p:nvSpPr>
        <p:spPr/>
        <p:txBody>
          <a:bodyPr/>
          <a:lstStyle/>
          <a:p>
            <a:fld id="{36103309-0C36-4B49-813A-77AC6B8160B5}" type="slidenum">
              <a:rPr lang="zh-CN" altLang="en-US" smtClean="0"/>
              <a:pPr/>
              <a:t>‹#›</a:t>
            </a:fld>
            <a:endParaRPr lang="zh-CN" altLang="en-US" dirty="0"/>
          </a:p>
        </p:txBody>
      </p:sp>
      <p:sp>
        <p:nvSpPr>
          <p:cNvPr id="6" name="图片占位符 5"/>
          <p:cNvSpPr>
            <a:spLocks noGrp="1"/>
          </p:cNvSpPr>
          <p:nvPr>
            <p:ph type="pic" sz="quarter" idx="12"/>
          </p:nvPr>
        </p:nvSpPr>
        <p:spPr>
          <a:xfrm>
            <a:off x="522287" y="1449388"/>
            <a:ext cx="5321301" cy="4776600"/>
          </a:xfrm>
          <a:prstGeom prst="rect">
            <a:avLst/>
          </a:prstGeom>
        </p:spPr>
        <p:txBody>
          <a:bodyPr/>
          <a:lstStyle/>
          <a:p>
            <a:endParaRPr lang="zh-CN" altLang="en-US"/>
          </a:p>
        </p:txBody>
      </p:sp>
      <p:sp>
        <p:nvSpPr>
          <p:cNvPr id="13" name="文本占位符 12"/>
          <p:cNvSpPr>
            <a:spLocks noGrp="1"/>
          </p:cNvSpPr>
          <p:nvPr>
            <p:ph type="body" sz="quarter" idx="13"/>
          </p:nvPr>
        </p:nvSpPr>
        <p:spPr>
          <a:xfrm>
            <a:off x="6275388" y="1449388"/>
            <a:ext cx="5170465" cy="4776600"/>
          </a:xfrm>
          <a:prstGeom prst="rect">
            <a:avLst/>
          </a:prstGeom>
        </p:spPr>
        <p:txBody>
          <a:bodyPr/>
          <a:lstStyle>
            <a:lvl1pPr>
              <a:lnSpc>
                <a:spcPct val="125000"/>
              </a:lnSpc>
              <a:defRPr>
                <a:solidFill>
                  <a:srgbClr val="4D70AF"/>
                </a:solidFill>
                <a:latin typeface="微软雅黑" panose="020B0503020204020204" pitchFamily="34" charset="-122"/>
                <a:ea typeface="微软雅黑" panose="020B0503020204020204" pitchFamily="34" charset="-122"/>
              </a:defRPr>
            </a:lvl1pPr>
            <a:lvl2pPr>
              <a:lnSpc>
                <a:spcPct val="125000"/>
              </a:lnSpc>
              <a:defRPr>
                <a:solidFill>
                  <a:srgbClr val="4D70AF"/>
                </a:solidFill>
                <a:latin typeface="微软雅黑" panose="020B0503020204020204" pitchFamily="34" charset="-122"/>
                <a:ea typeface="微软雅黑" panose="020B0503020204020204" pitchFamily="34" charset="-122"/>
              </a:defRPr>
            </a:lvl2pPr>
            <a:lvl3pPr>
              <a:lnSpc>
                <a:spcPct val="125000"/>
              </a:lnSpc>
              <a:defRPr>
                <a:solidFill>
                  <a:srgbClr val="4D70AF"/>
                </a:solidFill>
                <a:latin typeface="微软雅黑" panose="020B0503020204020204" pitchFamily="34" charset="-122"/>
                <a:ea typeface="微软雅黑" panose="020B0503020204020204" pitchFamily="34" charset="-122"/>
              </a:defRPr>
            </a:lvl3pPr>
            <a:lvl4pPr>
              <a:lnSpc>
                <a:spcPct val="125000"/>
              </a:lnSpc>
              <a:defRPr>
                <a:solidFill>
                  <a:srgbClr val="4D70AF"/>
                </a:solidFill>
                <a:latin typeface="微软雅黑" panose="020B0503020204020204" pitchFamily="34" charset="-122"/>
                <a:ea typeface="微软雅黑" panose="020B0503020204020204" pitchFamily="34" charset="-122"/>
              </a:defRPr>
            </a:lvl4pPr>
            <a:lvl5pPr>
              <a:lnSpc>
                <a:spcPct val="125000"/>
              </a:lnSpc>
              <a:defRPr>
                <a:solidFill>
                  <a:srgbClr val="4D70AF"/>
                </a:solidFill>
                <a:latin typeface="微软雅黑" panose="020B0503020204020204" pitchFamily="34" charset="-122"/>
                <a:ea typeface="微软雅黑" panose="020B0503020204020204" pitchFamily="34" charset="-122"/>
              </a:defRPr>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Tree>
    <p:extLst>
      <p:ext uri="{BB962C8B-B14F-4D97-AF65-F5344CB8AC3E}">
        <p14:creationId xmlns:p14="http://schemas.microsoft.com/office/powerpoint/2010/main" val="842113775"/>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913">
          <p15:clr>
            <a:srgbClr val="FBAE40"/>
          </p15:clr>
        </p15:guide>
        <p15:guide id="2" pos="325">
          <p15:clr>
            <a:srgbClr val="FBAE40"/>
          </p15:clr>
        </p15:guide>
        <p15:guide id="0" pos="3681" userDrawn="1">
          <p15:clr>
            <a:srgbClr val="FBAE40"/>
          </p15:clr>
        </p15:guide>
        <p15:guide id="3" pos="3953"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graphicFrame>
        <p:nvGraphicFramePr>
          <p:cNvPr id="8" name="对象 7"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0519"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9" name="图片 8"/>
          <p:cNvPicPr>
            <a:picLocks noChangeAspect="1"/>
          </p:cNvPicPr>
          <p:nvPr userDrawn="1"/>
        </p:nvPicPr>
        <p:blipFill rotWithShape="1">
          <a:blip r:embed="rId6">
            <a:clrChange>
              <a:clrFrom>
                <a:srgbClr val="FFFFFF"/>
              </a:clrFrom>
              <a:clrTo>
                <a:srgbClr val="FFFFFF">
                  <a:alpha val="0"/>
                </a:srgbClr>
              </a:clrTo>
            </a:clrChange>
            <a:lum bright="70000" contrast="-70000"/>
          </a:blip>
          <a:srcRect t="4552"/>
          <a:stretch/>
        </p:blipFill>
        <p:spPr>
          <a:xfrm>
            <a:off x="522287" y="0"/>
            <a:ext cx="11147610" cy="6371556"/>
          </a:xfrm>
          <a:prstGeom prst="rect">
            <a:avLst/>
          </a:prstGeom>
          <a:ln>
            <a:noFill/>
          </a:ln>
        </p:spPr>
      </p:pic>
      <p:sp>
        <p:nvSpPr>
          <p:cNvPr id="11" name="直角三角形 10"/>
          <p:cNvSpPr/>
          <p:nvPr userDrawn="1"/>
        </p:nvSpPr>
        <p:spPr>
          <a:xfrm flipH="1">
            <a:off x="11559181" y="6225988"/>
            <a:ext cx="632819" cy="632012"/>
          </a:xfrm>
          <a:prstGeom prst="rtTriangle">
            <a:avLst/>
          </a:prstGeom>
          <a:gradFill flip="none" rotWithShape="1">
            <a:gsLst>
              <a:gs pos="0">
                <a:srgbClr val="4D70AF">
                  <a:shade val="30000"/>
                  <a:satMod val="115000"/>
                </a:srgbClr>
              </a:gs>
              <a:gs pos="50000">
                <a:srgbClr val="4D70AF">
                  <a:shade val="67500"/>
                  <a:satMod val="115000"/>
                </a:srgbClr>
              </a:gs>
              <a:gs pos="100000">
                <a:srgbClr val="4D70AF">
                  <a:shade val="100000"/>
                  <a:satMod val="115000"/>
                </a:srgbClr>
              </a:gs>
            </a:gsLst>
            <a:path path="circle">
              <a:fillToRect t="100000" r="100000"/>
            </a:path>
            <a:tileRect l="-100000" b="-100000"/>
          </a:gra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0" name="剪去单角的矩形 9"/>
          <p:cNvSpPr/>
          <p:nvPr userDrawn="1"/>
        </p:nvSpPr>
        <p:spPr>
          <a:xfrm rot="10800000" flipH="1">
            <a:off x="-24488" y="148879"/>
            <a:ext cx="11470341" cy="955278"/>
          </a:xfrm>
          <a:prstGeom prst="snip1Rect">
            <a:avLst>
              <a:gd name="adj" fmla="val 50000"/>
            </a:avLst>
          </a:prstGeom>
          <a:gradFill flip="none" rotWithShape="1">
            <a:gsLst>
              <a:gs pos="0">
                <a:srgbClr val="4D70AF">
                  <a:shade val="30000"/>
                  <a:satMod val="115000"/>
                </a:srgbClr>
              </a:gs>
              <a:gs pos="50000">
                <a:srgbClr val="4D70AF">
                  <a:shade val="67500"/>
                  <a:satMod val="115000"/>
                </a:srgbClr>
              </a:gs>
              <a:gs pos="100000">
                <a:srgbClr val="4D70AF">
                  <a:shade val="100000"/>
                  <a:satMod val="115000"/>
                </a:srgbClr>
              </a:gs>
            </a:gsLst>
            <a:path path="circle">
              <a:fillToRect t="100000" r="100000"/>
            </a:path>
            <a:tileRect l="-100000" b="-100000"/>
          </a:gradFill>
          <a:ln>
            <a:noFill/>
          </a:ln>
          <a:effectLst>
            <a:outerShdw blurRad="508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400"/>
          </a:p>
        </p:txBody>
      </p:sp>
      <p:sp>
        <p:nvSpPr>
          <p:cNvPr id="2" name="标题 1"/>
          <p:cNvSpPr>
            <a:spLocks noGrp="1"/>
          </p:cNvSpPr>
          <p:nvPr>
            <p:ph type="title"/>
          </p:nvPr>
        </p:nvSpPr>
        <p:spPr>
          <a:xfrm>
            <a:off x="358752" y="265051"/>
            <a:ext cx="10515600" cy="728179"/>
          </a:xfrm>
          <a:prstGeom prst="rect">
            <a:avLst/>
          </a:prstGeom>
        </p:spPr>
        <p:txBody>
          <a:bodyPr anchor="ctr"/>
          <a:lstStyle>
            <a:lvl1pPr>
              <a:defRPr sz="3600">
                <a:solidFill>
                  <a:schemeClr val="bg1">
                    <a:lumMod val="95000"/>
                  </a:schemeClr>
                </a:solidFill>
              </a:defRPr>
            </a:lvl1pPr>
          </a:lstStyle>
          <a:p>
            <a:r>
              <a:rPr lang="zh-CN" altLang="en-US" dirty="0" smtClean="0"/>
              <a:t>单击此处编辑母版标题样式</a:t>
            </a:r>
            <a:endParaRPr lang="zh-CN" altLang="en-US" dirty="0"/>
          </a:p>
        </p:txBody>
      </p:sp>
      <p:sp>
        <p:nvSpPr>
          <p:cNvPr id="3" name="页脚占位符 2"/>
          <p:cNvSpPr>
            <a:spLocks noGrp="1"/>
          </p:cNvSpPr>
          <p:nvPr>
            <p:ph type="ftr" sz="quarter" idx="10"/>
          </p:nvPr>
        </p:nvSpPr>
        <p:spPr/>
        <p:txBody>
          <a:bodyPr/>
          <a:lstStyle>
            <a:lvl1pPr algn="r">
              <a:defRPr>
                <a:latin typeface="微软雅黑" panose="020B0503020204020204" pitchFamily="34" charset="-122"/>
                <a:ea typeface="微软雅黑" panose="020B0503020204020204" pitchFamily="34" charset="-122"/>
              </a:defRPr>
            </a:lvl1pPr>
          </a:lstStyle>
          <a:p>
            <a:r>
              <a:rPr lang="en-US" altLang="zh-CN" cap="all" dirty="0" smtClean="0">
                <a:cs typeface="Arial" pitchFamily="34" charset="0"/>
              </a:rPr>
              <a:t>BEIJING RE-CODE TRADE SECURITY AND FACILITATION RESEARCH CENTER ALL RIGHTS RESERVED</a:t>
            </a:r>
            <a:endParaRPr lang="zh-CN" altLang="en-US" dirty="0"/>
          </a:p>
        </p:txBody>
      </p:sp>
      <p:sp>
        <p:nvSpPr>
          <p:cNvPr id="4" name="灯片编号占位符 3"/>
          <p:cNvSpPr>
            <a:spLocks noGrp="1"/>
          </p:cNvSpPr>
          <p:nvPr>
            <p:ph type="sldNum" sz="quarter" idx="11"/>
          </p:nvPr>
        </p:nvSpPr>
        <p:spPr/>
        <p:txBody>
          <a:bodyPr/>
          <a:lstStyle/>
          <a:p>
            <a:fld id="{36103309-0C36-4B49-813A-77AC6B8160B5}" type="slidenum">
              <a:rPr lang="zh-CN" altLang="en-US" smtClean="0"/>
              <a:pPr/>
              <a:t>‹#›</a:t>
            </a:fld>
            <a:endParaRPr lang="zh-CN" altLang="en-US" dirty="0"/>
          </a:p>
        </p:txBody>
      </p:sp>
      <p:sp>
        <p:nvSpPr>
          <p:cNvPr id="13" name="文本占位符 12"/>
          <p:cNvSpPr>
            <a:spLocks noGrp="1"/>
          </p:cNvSpPr>
          <p:nvPr>
            <p:ph type="body" sz="quarter" idx="13"/>
          </p:nvPr>
        </p:nvSpPr>
        <p:spPr>
          <a:xfrm>
            <a:off x="6275388" y="1449388"/>
            <a:ext cx="5170465" cy="4776600"/>
          </a:xfrm>
          <a:prstGeom prst="rect">
            <a:avLst/>
          </a:prstGeom>
        </p:spPr>
        <p:txBody>
          <a:bodyPr/>
          <a:lstStyle>
            <a:lvl1pPr>
              <a:lnSpc>
                <a:spcPct val="125000"/>
              </a:lnSpc>
              <a:defRPr>
                <a:solidFill>
                  <a:srgbClr val="4D70AF"/>
                </a:solidFill>
                <a:latin typeface="微软雅黑" panose="020B0503020204020204" pitchFamily="34" charset="-122"/>
                <a:ea typeface="微软雅黑" panose="020B0503020204020204" pitchFamily="34" charset="-122"/>
              </a:defRPr>
            </a:lvl1pPr>
            <a:lvl2pPr>
              <a:lnSpc>
                <a:spcPct val="125000"/>
              </a:lnSpc>
              <a:defRPr>
                <a:solidFill>
                  <a:srgbClr val="4D70AF"/>
                </a:solidFill>
                <a:latin typeface="微软雅黑" panose="020B0503020204020204" pitchFamily="34" charset="-122"/>
                <a:ea typeface="微软雅黑" panose="020B0503020204020204" pitchFamily="34" charset="-122"/>
              </a:defRPr>
            </a:lvl2pPr>
            <a:lvl3pPr>
              <a:lnSpc>
                <a:spcPct val="125000"/>
              </a:lnSpc>
              <a:defRPr>
                <a:solidFill>
                  <a:srgbClr val="4D70AF"/>
                </a:solidFill>
                <a:latin typeface="微软雅黑" panose="020B0503020204020204" pitchFamily="34" charset="-122"/>
                <a:ea typeface="微软雅黑" panose="020B0503020204020204" pitchFamily="34" charset="-122"/>
              </a:defRPr>
            </a:lvl3pPr>
            <a:lvl4pPr>
              <a:lnSpc>
                <a:spcPct val="125000"/>
              </a:lnSpc>
              <a:defRPr>
                <a:solidFill>
                  <a:srgbClr val="4D70AF"/>
                </a:solidFill>
                <a:latin typeface="微软雅黑" panose="020B0503020204020204" pitchFamily="34" charset="-122"/>
                <a:ea typeface="微软雅黑" panose="020B0503020204020204" pitchFamily="34" charset="-122"/>
              </a:defRPr>
            </a:lvl4pPr>
            <a:lvl5pPr>
              <a:lnSpc>
                <a:spcPct val="125000"/>
              </a:lnSpc>
              <a:defRPr>
                <a:solidFill>
                  <a:srgbClr val="4D70AF"/>
                </a:solidFill>
                <a:latin typeface="微软雅黑" panose="020B0503020204020204" pitchFamily="34" charset="-122"/>
                <a:ea typeface="微软雅黑" panose="020B0503020204020204" pitchFamily="34" charset="-122"/>
              </a:defRPr>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12" name="内容占位符 5"/>
          <p:cNvSpPr>
            <a:spLocks noGrp="1"/>
          </p:cNvSpPr>
          <p:nvPr>
            <p:ph sz="quarter" idx="12"/>
          </p:nvPr>
        </p:nvSpPr>
        <p:spPr>
          <a:xfrm>
            <a:off x="522195" y="1449388"/>
            <a:ext cx="5231090" cy="4776600"/>
          </a:xfrm>
          <a:prstGeom prst="rect">
            <a:avLst/>
          </a:prstGeom>
        </p:spPr>
        <p:txBody>
          <a:bodyPr/>
          <a:lstStyle>
            <a:lvl1pPr>
              <a:lnSpc>
                <a:spcPct val="125000"/>
              </a:lnSpc>
              <a:defRPr>
                <a:solidFill>
                  <a:srgbClr val="4D70AF"/>
                </a:solidFill>
                <a:latin typeface="微软雅黑" panose="020B0503020204020204" pitchFamily="34" charset="-122"/>
                <a:ea typeface="微软雅黑" panose="020B0503020204020204" pitchFamily="34" charset="-122"/>
              </a:defRPr>
            </a:lvl1pPr>
            <a:lvl2pPr>
              <a:lnSpc>
                <a:spcPct val="125000"/>
              </a:lnSpc>
              <a:defRPr>
                <a:solidFill>
                  <a:srgbClr val="4D70AF"/>
                </a:solidFill>
                <a:latin typeface="微软雅黑" panose="020B0503020204020204" pitchFamily="34" charset="-122"/>
                <a:ea typeface="微软雅黑" panose="020B0503020204020204" pitchFamily="34" charset="-122"/>
              </a:defRPr>
            </a:lvl2pPr>
            <a:lvl3pPr>
              <a:lnSpc>
                <a:spcPct val="125000"/>
              </a:lnSpc>
              <a:defRPr>
                <a:solidFill>
                  <a:srgbClr val="4D70AF"/>
                </a:solidFill>
                <a:latin typeface="微软雅黑" panose="020B0503020204020204" pitchFamily="34" charset="-122"/>
                <a:ea typeface="微软雅黑" panose="020B0503020204020204" pitchFamily="34" charset="-122"/>
              </a:defRPr>
            </a:lvl3pPr>
            <a:lvl4pPr>
              <a:lnSpc>
                <a:spcPct val="125000"/>
              </a:lnSpc>
              <a:defRPr>
                <a:solidFill>
                  <a:srgbClr val="4D70AF"/>
                </a:solidFill>
                <a:latin typeface="微软雅黑" panose="020B0503020204020204" pitchFamily="34" charset="-122"/>
                <a:ea typeface="微软雅黑" panose="020B0503020204020204" pitchFamily="34" charset="-122"/>
              </a:defRPr>
            </a:lvl4pPr>
            <a:lvl5pPr>
              <a:lnSpc>
                <a:spcPct val="125000"/>
              </a:lnSpc>
              <a:defRPr>
                <a:solidFill>
                  <a:srgbClr val="4D70AF"/>
                </a:solidFill>
                <a:latin typeface="微软雅黑" panose="020B0503020204020204" pitchFamily="34" charset="-122"/>
                <a:ea typeface="微软雅黑" panose="020B0503020204020204" pitchFamily="34" charset="-122"/>
              </a:defRPr>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Tree>
    <p:extLst>
      <p:ext uri="{BB962C8B-B14F-4D97-AF65-F5344CB8AC3E}">
        <p14:creationId xmlns:p14="http://schemas.microsoft.com/office/powerpoint/2010/main" val="302512962"/>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913">
          <p15:clr>
            <a:srgbClr val="FBAE40"/>
          </p15:clr>
        </p15:guide>
        <p15:guide id="2" pos="325">
          <p15:clr>
            <a:srgbClr val="FBAE40"/>
          </p15:clr>
        </p15:guide>
        <p15:guide id="3" pos="3681">
          <p15:clr>
            <a:srgbClr val="FBAE40"/>
          </p15:clr>
        </p15:guide>
        <p15:guide id="4" pos="3953">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graphicFrame>
        <p:nvGraphicFramePr>
          <p:cNvPr id="8" name="对象 7" hidden="1"/>
          <p:cNvGraphicFramePr>
            <a:graphicFrameLocks noChangeAspect="1"/>
          </p:cNvGraphicFramePr>
          <p:nvPr userDrawn="1">
            <p:custDataLst>
              <p:tags r:id="rId2"/>
            </p:custDataLst>
            <p:extLst>
              <p:ext uri="{D42A27DB-BD31-4B8C-83A1-F6EECF244321}">
                <p14:modId xmlns:p14="http://schemas.microsoft.com/office/powerpoint/2010/main" val="22187526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2368"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9" name="图片 8"/>
          <p:cNvPicPr>
            <a:picLocks noChangeAspect="1"/>
          </p:cNvPicPr>
          <p:nvPr userDrawn="1"/>
        </p:nvPicPr>
        <p:blipFill rotWithShape="1">
          <a:blip r:embed="rId6">
            <a:clrChange>
              <a:clrFrom>
                <a:srgbClr val="FFFFFF"/>
              </a:clrFrom>
              <a:clrTo>
                <a:srgbClr val="FFFFFF">
                  <a:alpha val="0"/>
                </a:srgbClr>
              </a:clrTo>
            </a:clrChange>
            <a:lum bright="70000" contrast="-70000"/>
          </a:blip>
          <a:srcRect t="4552"/>
          <a:stretch/>
        </p:blipFill>
        <p:spPr>
          <a:xfrm>
            <a:off x="522287" y="0"/>
            <a:ext cx="11147610" cy="6371556"/>
          </a:xfrm>
          <a:prstGeom prst="rect">
            <a:avLst/>
          </a:prstGeom>
          <a:ln>
            <a:noFill/>
          </a:ln>
        </p:spPr>
      </p:pic>
      <p:sp>
        <p:nvSpPr>
          <p:cNvPr id="11" name="直角三角形 10"/>
          <p:cNvSpPr/>
          <p:nvPr userDrawn="1"/>
        </p:nvSpPr>
        <p:spPr>
          <a:xfrm flipH="1">
            <a:off x="11559181" y="6225988"/>
            <a:ext cx="632819" cy="632012"/>
          </a:xfrm>
          <a:prstGeom prst="rtTriangle">
            <a:avLst/>
          </a:prstGeom>
          <a:gradFill flip="none" rotWithShape="1">
            <a:gsLst>
              <a:gs pos="0">
                <a:srgbClr val="4D70AF">
                  <a:shade val="30000"/>
                  <a:satMod val="115000"/>
                </a:srgbClr>
              </a:gs>
              <a:gs pos="50000">
                <a:srgbClr val="4D70AF">
                  <a:shade val="67500"/>
                  <a:satMod val="115000"/>
                </a:srgbClr>
              </a:gs>
              <a:gs pos="100000">
                <a:srgbClr val="4D70AF">
                  <a:shade val="100000"/>
                  <a:satMod val="115000"/>
                </a:srgbClr>
              </a:gs>
            </a:gsLst>
            <a:path path="circle">
              <a:fillToRect t="100000" r="100000"/>
            </a:path>
            <a:tileRect l="-100000" b="-100000"/>
          </a:gra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0" name="剪去单角的矩形 9"/>
          <p:cNvSpPr/>
          <p:nvPr userDrawn="1"/>
        </p:nvSpPr>
        <p:spPr>
          <a:xfrm rot="10800000" flipH="1">
            <a:off x="-24488" y="148879"/>
            <a:ext cx="11470341" cy="955278"/>
          </a:xfrm>
          <a:prstGeom prst="snip1Rect">
            <a:avLst>
              <a:gd name="adj" fmla="val 50000"/>
            </a:avLst>
          </a:prstGeom>
          <a:gradFill flip="none" rotWithShape="1">
            <a:gsLst>
              <a:gs pos="0">
                <a:srgbClr val="4D70AF">
                  <a:shade val="30000"/>
                  <a:satMod val="115000"/>
                </a:srgbClr>
              </a:gs>
              <a:gs pos="50000">
                <a:srgbClr val="4D70AF">
                  <a:shade val="67500"/>
                  <a:satMod val="115000"/>
                </a:srgbClr>
              </a:gs>
              <a:gs pos="100000">
                <a:srgbClr val="4D70AF">
                  <a:shade val="100000"/>
                  <a:satMod val="115000"/>
                </a:srgbClr>
              </a:gs>
            </a:gsLst>
            <a:path path="circle">
              <a:fillToRect t="100000" r="100000"/>
            </a:path>
            <a:tileRect l="-100000" b="-100000"/>
          </a:gradFill>
          <a:ln>
            <a:noFill/>
          </a:ln>
          <a:effectLst>
            <a:outerShdw blurRad="508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400"/>
          </a:p>
        </p:txBody>
      </p:sp>
      <p:sp>
        <p:nvSpPr>
          <p:cNvPr id="2" name="标题 1"/>
          <p:cNvSpPr>
            <a:spLocks noGrp="1"/>
          </p:cNvSpPr>
          <p:nvPr>
            <p:ph type="title"/>
          </p:nvPr>
        </p:nvSpPr>
        <p:spPr>
          <a:xfrm>
            <a:off x="358752" y="265051"/>
            <a:ext cx="10515600" cy="728179"/>
          </a:xfrm>
          <a:prstGeom prst="rect">
            <a:avLst/>
          </a:prstGeom>
        </p:spPr>
        <p:txBody>
          <a:bodyPr anchor="ctr"/>
          <a:lstStyle>
            <a:lvl1pPr>
              <a:defRPr sz="3600">
                <a:solidFill>
                  <a:schemeClr val="bg1">
                    <a:lumMod val="95000"/>
                  </a:schemeClr>
                </a:solidFill>
              </a:defRPr>
            </a:lvl1pPr>
          </a:lstStyle>
          <a:p>
            <a:r>
              <a:rPr lang="zh-CN" altLang="en-US" dirty="0" smtClean="0"/>
              <a:t>单击此处编辑母版标题样式</a:t>
            </a:r>
            <a:endParaRPr lang="zh-CN" altLang="en-US" dirty="0"/>
          </a:p>
        </p:txBody>
      </p:sp>
      <p:sp>
        <p:nvSpPr>
          <p:cNvPr id="3" name="页脚占位符 2"/>
          <p:cNvSpPr>
            <a:spLocks noGrp="1"/>
          </p:cNvSpPr>
          <p:nvPr>
            <p:ph type="ftr" sz="quarter" idx="10"/>
          </p:nvPr>
        </p:nvSpPr>
        <p:spPr/>
        <p:txBody>
          <a:bodyPr/>
          <a:lstStyle>
            <a:lvl1pPr algn="r">
              <a:defRPr>
                <a:latin typeface="微软雅黑" panose="020B0503020204020204" pitchFamily="34" charset="-122"/>
                <a:ea typeface="微软雅黑" panose="020B0503020204020204" pitchFamily="34" charset="-122"/>
              </a:defRPr>
            </a:lvl1pPr>
          </a:lstStyle>
          <a:p>
            <a:r>
              <a:rPr lang="en-US" altLang="zh-CN" cap="all" dirty="0" smtClean="0">
                <a:cs typeface="Arial" pitchFamily="34" charset="0"/>
              </a:rPr>
              <a:t>BEIJING RE-CODE TRADE SECURITY AND FACILITATION RESEARCH CENTER ALL RIGHTS RESERVED</a:t>
            </a:r>
            <a:endParaRPr lang="zh-CN" altLang="en-US" dirty="0"/>
          </a:p>
        </p:txBody>
      </p:sp>
      <p:sp>
        <p:nvSpPr>
          <p:cNvPr id="4" name="灯片编号占位符 3"/>
          <p:cNvSpPr>
            <a:spLocks noGrp="1"/>
          </p:cNvSpPr>
          <p:nvPr>
            <p:ph type="sldNum" sz="quarter" idx="11"/>
          </p:nvPr>
        </p:nvSpPr>
        <p:spPr/>
        <p:txBody>
          <a:bodyPr/>
          <a:lstStyle/>
          <a:p>
            <a:fld id="{36103309-0C36-4B49-813A-77AC6B8160B5}" type="slidenum">
              <a:rPr lang="zh-CN" altLang="en-US" smtClean="0"/>
              <a:pPr/>
              <a:t>‹#›</a:t>
            </a:fld>
            <a:endParaRPr lang="zh-CN" altLang="en-US" dirty="0"/>
          </a:p>
        </p:txBody>
      </p:sp>
      <p:sp>
        <p:nvSpPr>
          <p:cNvPr id="13" name="文本占位符 12"/>
          <p:cNvSpPr>
            <a:spLocks noGrp="1"/>
          </p:cNvSpPr>
          <p:nvPr>
            <p:ph type="body" sz="quarter" idx="13"/>
          </p:nvPr>
        </p:nvSpPr>
        <p:spPr>
          <a:xfrm>
            <a:off x="6275388" y="1449388"/>
            <a:ext cx="5170465" cy="4776600"/>
          </a:xfrm>
          <a:prstGeom prst="rect">
            <a:avLst/>
          </a:prstGeom>
        </p:spPr>
        <p:txBody>
          <a:bodyPr/>
          <a:lstStyle>
            <a:lvl1pPr>
              <a:lnSpc>
                <a:spcPct val="125000"/>
              </a:lnSpc>
              <a:defRPr>
                <a:solidFill>
                  <a:srgbClr val="4D70AF"/>
                </a:solidFill>
                <a:latin typeface="微软雅黑" panose="020B0503020204020204" pitchFamily="34" charset="-122"/>
                <a:ea typeface="微软雅黑" panose="020B0503020204020204" pitchFamily="34" charset="-122"/>
              </a:defRPr>
            </a:lvl1pPr>
            <a:lvl2pPr>
              <a:lnSpc>
                <a:spcPct val="125000"/>
              </a:lnSpc>
              <a:defRPr>
                <a:solidFill>
                  <a:srgbClr val="4D70AF"/>
                </a:solidFill>
                <a:latin typeface="微软雅黑" panose="020B0503020204020204" pitchFamily="34" charset="-122"/>
                <a:ea typeface="微软雅黑" panose="020B0503020204020204" pitchFamily="34" charset="-122"/>
              </a:defRPr>
            </a:lvl2pPr>
            <a:lvl3pPr>
              <a:lnSpc>
                <a:spcPct val="125000"/>
              </a:lnSpc>
              <a:defRPr>
                <a:solidFill>
                  <a:srgbClr val="4D70AF"/>
                </a:solidFill>
                <a:latin typeface="微软雅黑" panose="020B0503020204020204" pitchFamily="34" charset="-122"/>
                <a:ea typeface="微软雅黑" panose="020B0503020204020204" pitchFamily="34" charset="-122"/>
              </a:defRPr>
            </a:lvl3pPr>
            <a:lvl4pPr>
              <a:lnSpc>
                <a:spcPct val="125000"/>
              </a:lnSpc>
              <a:defRPr>
                <a:solidFill>
                  <a:srgbClr val="4D70AF"/>
                </a:solidFill>
                <a:latin typeface="微软雅黑" panose="020B0503020204020204" pitchFamily="34" charset="-122"/>
                <a:ea typeface="微软雅黑" panose="020B0503020204020204" pitchFamily="34" charset="-122"/>
              </a:defRPr>
            </a:lvl4pPr>
            <a:lvl5pPr>
              <a:lnSpc>
                <a:spcPct val="125000"/>
              </a:lnSpc>
              <a:defRPr>
                <a:solidFill>
                  <a:srgbClr val="4D70AF"/>
                </a:solidFill>
                <a:latin typeface="微软雅黑" panose="020B0503020204020204" pitchFamily="34" charset="-122"/>
                <a:ea typeface="微软雅黑" panose="020B0503020204020204" pitchFamily="34" charset="-122"/>
              </a:defRPr>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7" name="图表占位符 6"/>
          <p:cNvSpPr>
            <a:spLocks noGrp="1"/>
          </p:cNvSpPr>
          <p:nvPr>
            <p:ph type="chart" sz="quarter" idx="14"/>
          </p:nvPr>
        </p:nvSpPr>
        <p:spPr>
          <a:xfrm>
            <a:off x="522286" y="1449388"/>
            <a:ext cx="5321301" cy="4776600"/>
          </a:xfrm>
          <a:prstGeom prst="rect">
            <a:avLst/>
          </a:prstGeom>
        </p:spPr>
        <p:txBody>
          <a:bodyPr/>
          <a:lstStyle/>
          <a:p>
            <a:endParaRPr lang="zh-CN" altLang="en-US"/>
          </a:p>
        </p:txBody>
      </p:sp>
    </p:spTree>
    <p:extLst>
      <p:ext uri="{BB962C8B-B14F-4D97-AF65-F5344CB8AC3E}">
        <p14:creationId xmlns:p14="http://schemas.microsoft.com/office/powerpoint/2010/main" val="274653610"/>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913">
          <p15:clr>
            <a:srgbClr val="FBAE40"/>
          </p15:clr>
        </p15:guide>
        <p15:guide id="2" pos="325">
          <p15:clr>
            <a:srgbClr val="FBAE40"/>
          </p15:clr>
        </p15:guide>
        <p15:guide id="3" pos="3681">
          <p15:clr>
            <a:srgbClr val="FBAE40"/>
          </p15:clr>
        </p15:guide>
        <p15:guide id="4" pos="3953">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graphicFrame>
        <p:nvGraphicFramePr>
          <p:cNvPr id="8" name="对象 7" hidden="1"/>
          <p:cNvGraphicFramePr>
            <a:graphicFrameLocks noChangeAspect="1"/>
          </p:cNvGraphicFramePr>
          <p:nvPr userDrawn="1">
            <p:custDataLst>
              <p:tags r:id="rId2"/>
            </p:custDataLst>
            <p:extLst>
              <p:ext uri="{D42A27DB-BD31-4B8C-83A1-F6EECF244321}">
                <p14:modId xmlns:p14="http://schemas.microsoft.com/office/powerpoint/2010/main" val="197122331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4415"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9" name="图片 8"/>
          <p:cNvPicPr>
            <a:picLocks noChangeAspect="1"/>
          </p:cNvPicPr>
          <p:nvPr userDrawn="1"/>
        </p:nvPicPr>
        <p:blipFill rotWithShape="1">
          <a:blip r:embed="rId6">
            <a:clrChange>
              <a:clrFrom>
                <a:srgbClr val="FFFFFF"/>
              </a:clrFrom>
              <a:clrTo>
                <a:srgbClr val="FFFFFF">
                  <a:alpha val="0"/>
                </a:srgbClr>
              </a:clrTo>
            </a:clrChange>
            <a:lum bright="70000" contrast="-70000"/>
          </a:blip>
          <a:srcRect t="4552"/>
          <a:stretch/>
        </p:blipFill>
        <p:spPr>
          <a:xfrm>
            <a:off x="522287" y="0"/>
            <a:ext cx="11147610" cy="6371556"/>
          </a:xfrm>
          <a:prstGeom prst="rect">
            <a:avLst/>
          </a:prstGeom>
          <a:ln>
            <a:noFill/>
          </a:ln>
        </p:spPr>
      </p:pic>
      <p:sp>
        <p:nvSpPr>
          <p:cNvPr id="11" name="直角三角形 10"/>
          <p:cNvSpPr/>
          <p:nvPr userDrawn="1"/>
        </p:nvSpPr>
        <p:spPr>
          <a:xfrm flipH="1">
            <a:off x="11559181" y="6225988"/>
            <a:ext cx="632819" cy="632012"/>
          </a:xfrm>
          <a:prstGeom prst="rtTriangle">
            <a:avLst/>
          </a:prstGeom>
          <a:gradFill flip="none" rotWithShape="1">
            <a:gsLst>
              <a:gs pos="0">
                <a:srgbClr val="4D70AF">
                  <a:shade val="30000"/>
                  <a:satMod val="115000"/>
                </a:srgbClr>
              </a:gs>
              <a:gs pos="50000">
                <a:srgbClr val="4D70AF">
                  <a:shade val="67500"/>
                  <a:satMod val="115000"/>
                </a:srgbClr>
              </a:gs>
              <a:gs pos="100000">
                <a:srgbClr val="4D70AF">
                  <a:shade val="100000"/>
                  <a:satMod val="115000"/>
                </a:srgbClr>
              </a:gs>
            </a:gsLst>
            <a:path path="circle">
              <a:fillToRect t="100000" r="100000"/>
            </a:path>
            <a:tileRect l="-100000" b="-100000"/>
          </a:gra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0" name="剪去单角的矩形 9"/>
          <p:cNvSpPr/>
          <p:nvPr userDrawn="1"/>
        </p:nvSpPr>
        <p:spPr>
          <a:xfrm rot="10800000" flipH="1">
            <a:off x="-24488" y="148879"/>
            <a:ext cx="11470341" cy="955278"/>
          </a:xfrm>
          <a:prstGeom prst="snip1Rect">
            <a:avLst>
              <a:gd name="adj" fmla="val 50000"/>
            </a:avLst>
          </a:prstGeom>
          <a:gradFill flip="none" rotWithShape="1">
            <a:gsLst>
              <a:gs pos="0">
                <a:srgbClr val="4D70AF">
                  <a:shade val="30000"/>
                  <a:satMod val="115000"/>
                </a:srgbClr>
              </a:gs>
              <a:gs pos="50000">
                <a:srgbClr val="4D70AF">
                  <a:shade val="67500"/>
                  <a:satMod val="115000"/>
                </a:srgbClr>
              </a:gs>
              <a:gs pos="100000">
                <a:srgbClr val="4D70AF">
                  <a:shade val="100000"/>
                  <a:satMod val="115000"/>
                </a:srgbClr>
              </a:gs>
            </a:gsLst>
            <a:path path="circle">
              <a:fillToRect t="100000" r="100000"/>
            </a:path>
            <a:tileRect l="-100000" b="-100000"/>
          </a:gradFill>
          <a:ln>
            <a:noFill/>
          </a:ln>
          <a:effectLst>
            <a:outerShdw blurRad="508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400"/>
          </a:p>
        </p:txBody>
      </p:sp>
      <p:sp>
        <p:nvSpPr>
          <p:cNvPr id="2" name="标题 1"/>
          <p:cNvSpPr>
            <a:spLocks noGrp="1"/>
          </p:cNvSpPr>
          <p:nvPr>
            <p:ph type="title"/>
          </p:nvPr>
        </p:nvSpPr>
        <p:spPr>
          <a:xfrm>
            <a:off x="358752" y="265051"/>
            <a:ext cx="10515600" cy="728179"/>
          </a:xfrm>
          <a:prstGeom prst="rect">
            <a:avLst/>
          </a:prstGeom>
        </p:spPr>
        <p:txBody>
          <a:bodyPr anchor="ctr"/>
          <a:lstStyle>
            <a:lvl1pPr>
              <a:defRPr sz="3600">
                <a:solidFill>
                  <a:schemeClr val="bg1">
                    <a:lumMod val="95000"/>
                  </a:schemeClr>
                </a:solidFill>
              </a:defRPr>
            </a:lvl1pPr>
          </a:lstStyle>
          <a:p>
            <a:r>
              <a:rPr lang="zh-CN" altLang="en-US" dirty="0" smtClean="0"/>
              <a:t>单击此处编辑母版标题样式</a:t>
            </a:r>
            <a:endParaRPr lang="zh-CN" altLang="en-US" dirty="0"/>
          </a:p>
        </p:txBody>
      </p:sp>
      <p:sp>
        <p:nvSpPr>
          <p:cNvPr id="3" name="页脚占位符 2"/>
          <p:cNvSpPr>
            <a:spLocks noGrp="1"/>
          </p:cNvSpPr>
          <p:nvPr>
            <p:ph type="ftr" sz="quarter" idx="10"/>
          </p:nvPr>
        </p:nvSpPr>
        <p:spPr/>
        <p:txBody>
          <a:bodyPr/>
          <a:lstStyle>
            <a:lvl1pPr algn="r">
              <a:defRPr>
                <a:latin typeface="微软雅黑" panose="020B0503020204020204" pitchFamily="34" charset="-122"/>
                <a:ea typeface="微软雅黑" panose="020B0503020204020204" pitchFamily="34" charset="-122"/>
              </a:defRPr>
            </a:lvl1pPr>
          </a:lstStyle>
          <a:p>
            <a:r>
              <a:rPr lang="en-US" altLang="zh-CN" cap="all" dirty="0" smtClean="0">
                <a:cs typeface="Arial" pitchFamily="34" charset="0"/>
              </a:rPr>
              <a:t>BEIJING RE-CODE TRADE SECURITY AND FACILITATION RESEARCH CENTER ALL RIGHTS RESERVED</a:t>
            </a:r>
            <a:endParaRPr lang="zh-CN" altLang="en-US" dirty="0"/>
          </a:p>
        </p:txBody>
      </p:sp>
      <p:sp>
        <p:nvSpPr>
          <p:cNvPr id="4" name="灯片编号占位符 3"/>
          <p:cNvSpPr>
            <a:spLocks noGrp="1"/>
          </p:cNvSpPr>
          <p:nvPr>
            <p:ph type="sldNum" sz="quarter" idx="11"/>
          </p:nvPr>
        </p:nvSpPr>
        <p:spPr/>
        <p:txBody>
          <a:bodyPr/>
          <a:lstStyle/>
          <a:p>
            <a:fld id="{36103309-0C36-4B49-813A-77AC6B8160B5}" type="slidenum">
              <a:rPr lang="zh-CN" altLang="en-US" smtClean="0"/>
              <a:pPr/>
              <a:t>‹#›</a:t>
            </a:fld>
            <a:endParaRPr lang="zh-CN" altLang="en-US" dirty="0"/>
          </a:p>
        </p:txBody>
      </p:sp>
      <p:sp>
        <p:nvSpPr>
          <p:cNvPr id="13" name="文本占位符 12"/>
          <p:cNvSpPr>
            <a:spLocks noGrp="1"/>
          </p:cNvSpPr>
          <p:nvPr>
            <p:ph type="body" sz="quarter" idx="13"/>
          </p:nvPr>
        </p:nvSpPr>
        <p:spPr>
          <a:xfrm>
            <a:off x="6275388" y="1449388"/>
            <a:ext cx="5170465" cy="4776600"/>
          </a:xfrm>
          <a:prstGeom prst="rect">
            <a:avLst/>
          </a:prstGeom>
        </p:spPr>
        <p:txBody>
          <a:bodyPr/>
          <a:lstStyle>
            <a:lvl1pPr>
              <a:lnSpc>
                <a:spcPct val="125000"/>
              </a:lnSpc>
              <a:defRPr>
                <a:solidFill>
                  <a:srgbClr val="4D70AF"/>
                </a:solidFill>
                <a:latin typeface="微软雅黑" panose="020B0503020204020204" pitchFamily="34" charset="-122"/>
                <a:ea typeface="微软雅黑" panose="020B0503020204020204" pitchFamily="34" charset="-122"/>
              </a:defRPr>
            </a:lvl1pPr>
            <a:lvl2pPr>
              <a:lnSpc>
                <a:spcPct val="125000"/>
              </a:lnSpc>
              <a:defRPr>
                <a:solidFill>
                  <a:srgbClr val="4D70AF"/>
                </a:solidFill>
                <a:latin typeface="微软雅黑" panose="020B0503020204020204" pitchFamily="34" charset="-122"/>
                <a:ea typeface="微软雅黑" panose="020B0503020204020204" pitchFamily="34" charset="-122"/>
              </a:defRPr>
            </a:lvl2pPr>
            <a:lvl3pPr>
              <a:lnSpc>
                <a:spcPct val="125000"/>
              </a:lnSpc>
              <a:defRPr>
                <a:solidFill>
                  <a:srgbClr val="4D70AF"/>
                </a:solidFill>
                <a:latin typeface="微软雅黑" panose="020B0503020204020204" pitchFamily="34" charset="-122"/>
                <a:ea typeface="微软雅黑" panose="020B0503020204020204" pitchFamily="34" charset="-122"/>
              </a:defRPr>
            </a:lvl3pPr>
            <a:lvl4pPr>
              <a:lnSpc>
                <a:spcPct val="125000"/>
              </a:lnSpc>
              <a:defRPr>
                <a:solidFill>
                  <a:srgbClr val="4D70AF"/>
                </a:solidFill>
                <a:latin typeface="微软雅黑" panose="020B0503020204020204" pitchFamily="34" charset="-122"/>
                <a:ea typeface="微软雅黑" panose="020B0503020204020204" pitchFamily="34" charset="-122"/>
              </a:defRPr>
            </a:lvl4pPr>
            <a:lvl5pPr>
              <a:lnSpc>
                <a:spcPct val="125000"/>
              </a:lnSpc>
              <a:defRPr>
                <a:solidFill>
                  <a:srgbClr val="4D70AF"/>
                </a:solidFill>
                <a:latin typeface="微软雅黑" panose="020B0503020204020204" pitchFamily="34" charset="-122"/>
                <a:ea typeface="微软雅黑" panose="020B0503020204020204" pitchFamily="34" charset="-122"/>
              </a:defRPr>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6" name="表格占位符 5"/>
          <p:cNvSpPr>
            <a:spLocks noGrp="1"/>
          </p:cNvSpPr>
          <p:nvPr>
            <p:ph type="tbl" sz="quarter" idx="14"/>
          </p:nvPr>
        </p:nvSpPr>
        <p:spPr>
          <a:xfrm>
            <a:off x="522286" y="1449388"/>
            <a:ext cx="5321301" cy="4776600"/>
          </a:xfrm>
          <a:prstGeom prst="rect">
            <a:avLst/>
          </a:prstGeom>
        </p:spPr>
        <p:txBody>
          <a:bodyPr/>
          <a:lstStyle/>
          <a:p>
            <a:endParaRPr lang="zh-CN" altLang="en-US" dirty="0"/>
          </a:p>
        </p:txBody>
      </p:sp>
    </p:spTree>
    <p:extLst>
      <p:ext uri="{BB962C8B-B14F-4D97-AF65-F5344CB8AC3E}">
        <p14:creationId xmlns:p14="http://schemas.microsoft.com/office/powerpoint/2010/main" val="360135019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913">
          <p15:clr>
            <a:srgbClr val="FBAE40"/>
          </p15:clr>
        </p15:guide>
        <p15:guide id="2" pos="325">
          <p15:clr>
            <a:srgbClr val="FBAE40"/>
          </p15:clr>
        </p15:guide>
        <p15:guide id="3" pos="3681">
          <p15:clr>
            <a:srgbClr val="FBAE40"/>
          </p15:clr>
        </p15:guide>
        <p15:guide id="4" pos="3953">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graphicFrame>
        <p:nvGraphicFramePr>
          <p:cNvPr id="8" name="对象 7" hidden="1"/>
          <p:cNvGraphicFramePr>
            <a:graphicFrameLocks noChangeAspect="1"/>
          </p:cNvGraphicFramePr>
          <p:nvPr userDrawn="1">
            <p:custDataLst>
              <p:tags r:id="rId2"/>
            </p:custDataLst>
            <p:extLst>
              <p:ext uri="{D42A27DB-BD31-4B8C-83A1-F6EECF244321}">
                <p14:modId xmlns:p14="http://schemas.microsoft.com/office/powerpoint/2010/main" val="44003668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5438"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9" name="图片 8"/>
          <p:cNvPicPr>
            <a:picLocks noChangeAspect="1"/>
          </p:cNvPicPr>
          <p:nvPr userDrawn="1"/>
        </p:nvPicPr>
        <p:blipFill rotWithShape="1">
          <a:blip r:embed="rId6">
            <a:clrChange>
              <a:clrFrom>
                <a:srgbClr val="FFFFFF"/>
              </a:clrFrom>
              <a:clrTo>
                <a:srgbClr val="FFFFFF">
                  <a:alpha val="0"/>
                </a:srgbClr>
              </a:clrTo>
            </a:clrChange>
            <a:lum bright="70000" contrast="-70000"/>
          </a:blip>
          <a:srcRect t="4552"/>
          <a:stretch/>
        </p:blipFill>
        <p:spPr>
          <a:xfrm>
            <a:off x="522287" y="0"/>
            <a:ext cx="11147610" cy="6371556"/>
          </a:xfrm>
          <a:prstGeom prst="rect">
            <a:avLst/>
          </a:prstGeom>
          <a:ln>
            <a:noFill/>
          </a:ln>
        </p:spPr>
      </p:pic>
      <p:sp>
        <p:nvSpPr>
          <p:cNvPr id="11" name="直角三角形 10"/>
          <p:cNvSpPr/>
          <p:nvPr userDrawn="1"/>
        </p:nvSpPr>
        <p:spPr>
          <a:xfrm flipH="1">
            <a:off x="11559181" y="6225988"/>
            <a:ext cx="632819" cy="632012"/>
          </a:xfrm>
          <a:prstGeom prst="rtTriangle">
            <a:avLst/>
          </a:prstGeom>
          <a:gradFill flip="none" rotWithShape="1">
            <a:gsLst>
              <a:gs pos="0">
                <a:srgbClr val="4D70AF">
                  <a:shade val="30000"/>
                  <a:satMod val="115000"/>
                </a:srgbClr>
              </a:gs>
              <a:gs pos="50000">
                <a:srgbClr val="4D70AF">
                  <a:shade val="67500"/>
                  <a:satMod val="115000"/>
                </a:srgbClr>
              </a:gs>
              <a:gs pos="100000">
                <a:srgbClr val="4D70AF">
                  <a:shade val="100000"/>
                  <a:satMod val="115000"/>
                </a:srgbClr>
              </a:gs>
            </a:gsLst>
            <a:path path="circle">
              <a:fillToRect t="100000" r="100000"/>
            </a:path>
            <a:tileRect l="-100000" b="-100000"/>
          </a:gra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0" name="剪去单角的矩形 9"/>
          <p:cNvSpPr/>
          <p:nvPr userDrawn="1"/>
        </p:nvSpPr>
        <p:spPr>
          <a:xfrm rot="10800000" flipH="1">
            <a:off x="-24488" y="148879"/>
            <a:ext cx="11470341" cy="955278"/>
          </a:xfrm>
          <a:prstGeom prst="snip1Rect">
            <a:avLst>
              <a:gd name="adj" fmla="val 50000"/>
            </a:avLst>
          </a:prstGeom>
          <a:gradFill flip="none" rotWithShape="1">
            <a:gsLst>
              <a:gs pos="0">
                <a:srgbClr val="4D70AF">
                  <a:shade val="30000"/>
                  <a:satMod val="115000"/>
                </a:srgbClr>
              </a:gs>
              <a:gs pos="50000">
                <a:srgbClr val="4D70AF">
                  <a:shade val="67500"/>
                  <a:satMod val="115000"/>
                </a:srgbClr>
              </a:gs>
              <a:gs pos="100000">
                <a:srgbClr val="4D70AF">
                  <a:shade val="100000"/>
                  <a:satMod val="115000"/>
                </a:srgbClr>
              </a:gs>
            </a:gsLst>
            <a:path path="circle">
              <a:fillToRect t="100000" r="100000"/>
            </a:path>
            <a:tileRect l="-100000" b="-100000"/>
          </a:gradFill>
          <a:ln>
            <a:noFill/>
          </a:ln>
          <a:effectLst>
            <a:outerShdw blurRad="508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400"/>
          </a:p>
        </p:txBody>
      </p:sp>
      <p:sp>
        <p:nvSpPr>
          <p:cNvPr id="2" name="标题 1"/>
          <p:cNvSpPr>
            <a:spLocks noGrp="1"/>
          </p:cNvSpPr>
          <p:nvPr>
            <p:ph type="title"/>
          </p:nvPr>
        </p:nvSpPr>
        <p:spPr>
          <a:xfrm>
            <a:off x="358752" y="265051"/>
            <a:ext cx="10515600" cy="728179"/>
          </a:xfrm>
          <a:prstGeom prst="rect">
            <a:avLst/>
          </a:prstGeom>
        </p:spPr>
        <p:txBody>
          <a:bodyPr anchor="ctr"/>
          <a:lstStyle>
            <a:lvl1pPr>
              <a:defRPr sz="3600">
                <a:solidFill>
                  <a:schemeClr val="bg1">
                    <a:lumMod val="95000"/>
                  </a:schemeClr>
                </a:solidFill>
              </a:defRPr>
            </a:lvl1pPr>
          </a:lstStyle>
          <a:p>
            <a:r>
              <a:rPr lang="zh-CN" altLang="en-US" dirty="0" smtClean="0"/>
              <a:t>单击此处编辑母版标题样式</a:t>
            </a:r>
            <a:endParaRPr lang="zh-CN" altLang="en-US" dirty="0"/>
          </a:p>
        </p:txBody>
      </p:sp>
      <p:sp>
        <p:nvSpPr>
          <p:cNvPr id="3" name="页脚占位符 2"/>
          <p:cNvSpPr>
            <a:spLocks noGrp="1"/>
          </p:cNvSpPr>
          <p:nvPr>
            <p:ph type="ftr" sz="quarter" idx="10"/>
          </p:nvPr>
        </p:nvSpPr>
        <p:spPr/>
        <p:txBody>
          <a:bodyPr/>
          <a:lstStyle>
            <a:lvl1pPr algn="r">
              <a:defRPr>
                <a:latin typeface="微软雅黑" panose="020B0503020204020204" pitchFamily="34" charset="-122"/>
                <a:ea typeface="微软雅黑" panose="020B0503020204020204" pitchFamily="34" charset="-122"/>
              </a:defRPr>
            </a:lvl1pPr>
          </a:lstStyle>
          <a:p>
            <a:r>
              <a:rPr lang="en-US" altLang="zh-CN" cap="all" dirty="0" smtClean="0">
                <a:cs typeface="Arial" pitchFamily="34" charset="0"/>
              </a:rPr>
              <a:t>BEIJING RE-CODE TRADE SECURITY AND FACILITATION RESEARCH CENTER ALL RIGHTS RESERVED</a:t>
            </a:r>
            <a:endParaRPr lang="zh-CN" altLang="en-US" dirty="0"/>
          </a:p>
        </p:txBody>
      </p:sp>
      <p:sp>
        <p:nvSpPr>
          <p:cNvPr id="4" name="灯片编号占位符 3"/>
          <p:cNvSpPr>
            <a:spLocks noGrp="1"/>
          </p:cNvSpPr>
          <p:nvPr>
            <p:ph type="sldNum" sz="quarter" idx="11"/>
          </p:nvPr>
        </p:nvSpPr>
        <p:spPr/>
        <p:txBody>
          <a:bodyPr/>
          <a:lstStyle/>
          <a:p>
            <a:fld id="{36103309-0C36-4B49-813A-77AC6B8160B5}" type="slidenum">
              <a:rPr lang="zh-CN" altLang="en-US" smtClean="0"/>
              <a:pPr/>
              <a:t>‹#›</a:t>
            </a:fld>
            <a:endParaRPr lang="zh-CN" altLang="en-US" dirty="0"/>
          </a:p>
        </p:txBody>
      </p:sp>
      <p:sp>
        <p:nvSpPr>
          <p:cNvPr id="13" name="文本占位符 12"/>
          <p:cNvSpPr>
            <a:spLocks noGrp="1"/>
          </p:cNvSpPr>
          <p:nvPr>
            <p:ph type="body" sz="quarter" idx="13"/>
          </p:nvPr>
        </p:nvSpPr>
        <p:spPr>
          <a:xfrm>
            <a:off x="6275388" y="1449388"/>
            <a:ext cx="5170465" cy="4776600"/>
          </a:xfrm>
          <a:prstGeom prst="rect">
            <a:avLst/>
          </a:prstGeom>
        </p:spPr>
        <p:txBody>
          <a:bodyPr/>
          <a:lstStyle>
            <a:lvl1pPr>
              <a:lnSpc>
                <a:spcPct val="125000"/>
              </a:lnSpc>
              <a:defRPr>
                <a:solidFill>
                  <a:srgbClr val="4D70AF"/>
                </a:solidFill>
                <a:latin typeface="微软雅黑" panose="020B0503020204020204" pitchFamily="34" charset="-122"/>
                <a:ea typeface="微软雅黑" panose="020B0503020204020204" pitchFamily="34" charset="-122"/>
              </a:defRPr>
            </a:lvl1pPr>
            <a:lvl2pPr>
              <a:lnSpc>
                <a:spcPct val="125000"/>
              </a:lnSpc>
              <a:defRPr>
                <a:solidFill>
                  <a:srgbClr val="4D70AF"/>
                </a:solidFill>
                <a:latin typeface="微软雅黑" panose="020B0503020204020204" pitchFamily="34" charset="-122"/>
                <a:ea typeface="微软雅黑" panose="020B0503020204020204" pitchFamily="34" charset="-122"/>
              </a:defRPr>
            </a:lvl2pPr>
            <a:lvl3pPr>
              <a:lnSpc>
                <a:spcPct val="125000"/>
              </a:lnSpc>
              <a:defRPr>
                <a:solidFill>
                  <a:srgbClr val="4D70AF"/>
                </a:solidFill>
                <a:latin typeface="微软雅黑" panose="020B0503020204020204" pitchFamily="34" charset="-122"/>
                <a:ea typeface="微软雅黑" panose="020B0503020204020204" pitchFamily="34" charset="-122"/>
              </a:defRPr>
            </a:lvl3pPr>
            <a:lvl4pPr>
              <a:lnSpc>
                <a:spcPct val="125000"/>
              </a:lnSpc>
              <a:defRPr>
                <a:solidFill>
                  <a:srgbClr val="4D70AF"/>
                </a:solidFill>
                <a:latin typeface="微软雅黑" panose="020B0503020204020204" pitchFamily="34" charset="-122"/>
                <a:ea typeface="微软雅黑" panose="020B0503020204020204" pitchFamily="34" charset="-122"/>
              </a:defRPr>
            </a:lvl4pPr>
            <a:lvl5pPr>
              <a:lnSpc>
                <a:spcPct val="125000"/>
              </a:lnSpc>
              <a:defRPr>
                <a:solidFill>
                  <a:srgbClr val="4D70AF"/>
                </a:solidFill>
                <a:latin typeface="微软雅黑" panose="020B0503020204020204" pitchFamily="34" charset="-122"/>
                <a:ea typeface="微软雅黑" panose="020B0503020204020204" pitchFamily="34" charset="-122"/>
              </a:defRPr>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7" name="SmartArt 占位符 6"/>
          <p:cNvSpPr>
            <a:spLocks noGrp="1"/>
          </p:cNvSpPr>
          <p:nvPr>
            <p:ph type="dgm" sz="quarter" idx="14"/>
          </p:nvPr>
        </p:nvSpPr>
        <p:spPr>
          <a:xfrm>
            <a:off x="522286" y="1449388"/>
            <a:ext cx="5321301" cy="4776600"/>
          </a:xfrm>
          <a:prstGeom prst="rect">
            <a:avLst/>
          </a:prstGeom>
        </p:spPr>
        <p:txBody>
          <a:bodyPr/>
          <a:lstStyle/>
          <a:p>
            <a:endParaRPr lang="zh-CN" altLang="en-US"/>
          </a:p>
        </p:txBody>
      </p:sp>
    </p:spTree>
    <p:extLst>
      <p:ext uri="{BB962C8B-B14F-4D97-AF65-F5344CB8AC3E}">
        <p14:creationId xmlns:p14="http://schemas.microsoft.com/office/powerpoint/2010/main" val="287066568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913">
          <p15:clr>
            <a:srgbClr val="FBAE40"/>
          </p15:clr>
        </p15:guide>
        <p15:guide id="2" pos="325">
          <p15:clr>
            <a:srgbClr val="FBAE40"/>
          </p15:clr>
        </p15:guide>
        <p15:guide id="3" pos="3681">
          <p15:clr>
            <a:srgbClr val="FBAE40"/>
          </p15:clr>
        </p15:guide>
        <p15:guide id="4" pos="3953">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graphicFrame>
        <p:nvGraphicFramePr>
          <p:cNvPr id="8" name="对象 7" hidden="1"/>
          <p:cNvGraphicFramePr>
            <a:graphicFrameLocks noChangeAspect="1"/>
          </p:cNvGraphicFramePr>
          <p:nvPr userDrawn="1">
            <p:custDataLst>
              <p:tags r:id="rId2"/>
            </p:custDataLst>
            <p:extLst>
              <p:ext uri="{D42A27DB-BD31-4B8C-83A1-F6EECF244321}">
                <p14:modId xmlns:p14="http://schemas.microsoft.com/office/powerpoint/2010/main" val="356147620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6462"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9" name="图片 8"/>
          <p:cNvPicPr>
            <a:picLocks noChangeAspect="1"/>
          </p:cNvPicPr>
          <p:nvPr userDrawn="1"/>
        </p:nvPicPr>
        <p:blipFill rotWithShape="1">
          <a:blip r:embed="rId6">
            <a:clrChange>
              <a:clrFrom>
                <a:srgbClr val="FFFFFF"/>
              </a:clrFrom>
              <a:clrTo>
                <a:srgbClr val="FFFFFF">
                  <a:alpha val="0"/>
                </a:srgbClr>
              </a:clrTo>
            </a:clrChange>
            <a:lum bright="70000" contrast="-70000"/>
          </a:blip>
          <a:srcRect t="4552"/>
          <a:stretch/>
        </p:blipFill>
        <p:spPr>
          <a:xfrm>
            <a:off x="522287" y="0"/>
            <a:ext cx="11147610" cy="6371556"/>
          </a:xfrm>
          <a:prstGeom prst="rect">
            <a:avLst/>
          </a:prstGeom>
          <a:ln>
            <a:noFill/>
          </a:ln>
        </p:spPr>
      </p:pic>
      <p:sp>
        <p:nvSpPr>
          <p:cNvPr id="11" name="直角三角形 10"/>
          <p:cNvSpPr/>
          <p:nvPr userDrawn="1"/>
        </p:nvSpPr>
        <p:spPr>
          <a:xfrm flipH="1">
            <a:off x="11559181" y="6225988"/>
            <a:ext cx="632819" cy="632012"/>
          </a:xfrm>
          <a:prstGeom prst="rtTriangle">
            <a:avLst/>
          </a:prstGeom>
          <a:gradFill flip="none" rotWithShape="1">
            <a:gsLst>
              <a:gs pos="0">
                <a:srgbClr val="4D70AF">
                  <a:shade val="30000"/>
                  <a:satMod val="115000"/>
                </a:srgbClr>
              </a:gs>
              <a:gs pos="50000">
                <a:srgbClr val="4D70AF">
                  <a:shade val="67500"/>
                  <a:satMod val="115000"/>
                </a:srgbClr>
              </a:gs>
              <a:gs pos="100000">
                <a:srgbClr val="4D70AF">
                  <a:shade val="100000"/>
                  <a:satMod val="115000"/>
                </a:srgbClr>
              </a:gs>
            </a:gsLst>
            <a:path path="circle">
              <a:fillToRect t="100000" r="100000"/>
            </a:path>
            <a:tileRect l="-100000" b="-100000"/>
          </a:gra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0" name="剪去单角的矩形 9"/>
          <p:cNvSpPr/>
          <p:nvPr userDrawn="1"/>
        </p:nvSpPr>
        <p:spPr>
          <a:xfrm rot="10800000" flipH="1">
            <a:off x="-24488" y="148879"/>
            <a:ext cx="11470341" cy="955278"/>
          </a:xfrm>
          <a:prstGeom prst="snip1Rect">
            <a:avLst>
              <a:gd name="adj" fmla="val 50000"/>
            </a:avLst>
          </a:prstGeom>
          <a:gradFill flip="none" rotWithShape="1">
            <a:gsLst>
              <a:gs pos="0">
                <a:srgbClr val="4D70AF">
                  <a:shade val="30000"/>
                  <a:satMod val="115000"/>
                </a:srgbClr>
              </a:gs>
              <a:gs pos="50000">
                <a:srgbClr val="4D70AF">
                  <a:shade val="67500"/>
                  <a:satMod val="115000"/>
                </a:srgbClr>
              </a:gs>
              <a:gs pos="100000">
                <a:srgbClr val="4D70AF">
                  <a:shade val="100000"/>
                  <a:satMod val="115000"/>
                </a:srgbClr>
              </a:gs>
            </a:gsLst>
            <a:path path="circle">
              <a:fillToRect t="100000" r="100000"/>
            </a:path>
            <a:tileRect l="-100000" b="-100000"/>
          </a:gradFill>
          <a:ln>
            <a:noFill/>
          </a:ln>
          <a:effectLst>
            <a:outerShdw blurRad="508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400"/>
          </a:p>
        </p:txBody>
      </p:sp>
      <p:sp>
        <p:nvSpPr>
          <p:cNvPr id="2" name="标题 1"/>
          <p:cNvSpPr>
            <a:spLocks noGrp="1"/>
          </p:cNvSpPr>
          <p:nvPr>
            <p:ph type="title"/>
          </p:nvPr>
        </p:nvSpPr>
        <p:spPr>
          <a:xfrm>
            <a:off x="358752" y="265051"/>
            <a:ext cx="10515600" cy="728179"/>
          </a:xfrm>
          <a:prstGeom prst="rect">
            <a:avLst/>
          </a:prstGeom>
        </p:spPr>
        <p:txBody>
          <a:bodyPr anchor="ctr"/>
          <a:lstStyle>
            <a:lvl1pPr>
              <a:defRPr sz="3600">
                <a:solidFill>
                  <a:schemeClr val="bg1">
                    <a:lumMod val="95000"/>
                  </a:schemeClr>
                </a:solidFill>
              </a:defRPr>
            </a:lvl1pPr>
          </a:lstStyle>
          <a:p>
            <a:r>
              <a:rPr lang="zh-CN" altLang="en-US" dirty="0" smtClean="0"/>
              <a:t>单击此处编辑母版标题样式</a:t>
            </a:r>
            <a:endParaRPr lang="zh-CN" altLang="en-US" dirty="0"/>
          </a:p>
        </p:txBody>
      </p:sp>
      <p:sp>
        <p:nvSpPr>
          <p:cNvPr id="3" name="页脚占位符 2"/>
          <p:cNvSpPr>
            <a:spLocks noGrp="1"/>
          </p:cNvSpPr>
          <p:nvPr>
            <p:ph type="ftr" sz="quarter" idx="10"/>
          </p:nvPr>
        </p:nvSpPr>
        <p:spPr/>
        <p:txBody>
          <a:bodyPr/>
          <a:lstStyle>
            <a:lvl1pPr algn="r">
              <a:defRPr>
                <a:latin typeface="微软雅黑" panose="020B0503020204020204" pitchFamily="34" charset="-122"/>
                <a:ea typeface="微软雅黑" panose="020B0503020204020204" pitchFamily="34" charset="-122"/>
              </a:defRPr>
            </a:lvl1pPr>
          </a:lstStyle>
          <a:p>
            <a:r>
              <a:rPr lang="en-US" altLang="zh-CN" cap="all" dirty="0" smtClean="0">
                <a:cs typeface="Arial" pitchFamily="34" charset="0"/>
              </a:rPr>
              <a:t>BEIJING RE-CODE TRADE SECURITY AND FACILITATION RESEARCH CENTER ALL RIGHTS RESERVED</a:t>
            </a:r>
            <a:endParaRPr lang="zh-CN" altLang="en-US" dirty="0"/>
          </a:p>
        </p:txBody>
      </p:sp>
      <p:sp>
        <p:nvSpPr>
          <p:cNvPr id="4" name="灯片编号占位符 3"/>
          <p:cNvSpPr>
            <a:spLocks noGrp="1"/>
          </p:cNvSpPr>
          <p:nvPr>
            <p:ph type="sldNum" sz="quarter" idx="11"/>
          </p:nvPr>
        </p:nvSpPr>
        <p:spPr/>
        <p:txBody>
          <a:bodyPr/>
          <a:lstStyle/>
          <a:p>
            <a:fld id="{36103309-0C36-4B49-813A-77AC6B8160B5}" type="slidenum">
              <a:rPr lang="zh-CN" altLang="en-US" smtClean="0"/>
              <a:pPr/>
              <a:t>‹#›</a:t>
            </a:fld>
            <a:endParaRPr lang="zh-CN" altLang="en-US" dirty="0"/>
          </a:p>
        </p:txBody>
      </p:sp>
      <p:sp>
        <p:nvSpPr>
          <p:cNvPr id="13" name="文本占位符 12"/>
          <p:cNvSpPr>
            <a:spLocks noGrp="1"/>
          </p:cNvSpPr>
          <p:nvPr>
            <p:ph type="body" sz="quarter" idx="13"/>
          </p:nvPr>
        </p:nvSpPr>
        <p:spPr>
          <a:xfrm>
            <a:off x="6275388" y="1449388"/>
            <a:ext cx="5170465" cy="4776600"/>
          </a:xfrm>
          <a:prstGeom prst="rect">
            <a:avLst/>
          </a:prstGeom>
        </p:spPr>
        <p:txBody>
          <a:bodyPr/>
          <a:lstStyle>
            <a:lvl1pPr>
              <a:lnSpc>
                <a:spcPct val="125000"/>
              </a:lnSpc>
              <a:defRPr>
                <a:solidFill>
                  <a:srgbClr val="4D70AF"/>
                </a:solidFill>
                <a:latin typeface="微软雅黑" panose="020B0503020204020204" pitchFamily="34" charset="-122"/>
                <a:ea typeface="微软雅黑" panose="020B0503020204020204" pitchFamily="34" charset="-122"/>
              </a:defRPr>
            </a:lvl1pPr>
            <a:lvl2pPr>
              <a:lnSpc>
                <a:spcPct val="125000"/>
              </a:lnSpc>
              <a:defRPr>
                <a:solidFill>
                  <a:srgbClr val="4D70AF"/>
                </a:solidFill>
                <a:latin typeface="微软雅黑" panose="020B0503020204020204" pitchFamily="34" charset="-122"/>
                <a:ea typeface="微软雅黑" panose="020B0503020204020204" pitchFamily="34" charset="-122"/>
              </a:defRPr>
            </a:lvl2pPr>
            <a:lvl3pPr>
              <a:lnSpc>
                <a:spcPct val="125000"/>
              </a:lnSpc>
              <a:defRPr>
                <a:solidFill>
                  <a:srgbClr val="4D70AF"/>
                </a:solidFill>
                <a:latin typeface="微软雅黑" panose="020B0503020204020204" pitchFamily="34" charset="-122"/>
                <a:ea typeface="微软雅黑" panose="020B0503020204020204" pitchFamily="34" charset="-122"/>
              </a:defRPr>
            </a:lvl3pPr>
            <a:lvl4pPr>
              <a:lnSpc>
                <a:spcPct val="125000"/>
              </a:lnSpc>
              <a:defRPr>
                <a:solidFill>
                  <a:srgbClr val="4D70AF"/>
                </a:solidFill>
                <a:latin typeface="微软雅黑" panose="020B0503020204020204" pitchFamily="34" charset="-122"/>
                <a:ea typeface="微软雅黑" panose="020B0503020204020204" pitchFamily="34" charset="-122"/>
              </a:defRPr>
            </a:lvl4pPr>
            <a:lvl5pPr>
              <a:lnSpc>
                <a:spcPct val="125000"/>
              </a:lnSpc>
              <a:defRPr>
                <a:solidFill>
                  <a:srgbClr val="4D70AF"/>
                </a:solidFill>
                <a:latin typeface="微软雅黑" panose="020B0503020204020204" pitchFamily="34" charset="-122"/>
                <a:ea typeface="微软雅黑" panose="020B0503020204020204" pitchFamily="34" charset="-122"/>
              </a:defRPr>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6" name="媒体占位符 5"/>
          <p:cNvSpPr>
            <a:spLocks noGrp="1"/>
          </p:cNvSpPr>
          <p:nvPr>
            <p:ph type="media" sz="quarter" idx="14"/>
          </p:nvPr>
        </p:nvSpPr>
        <p:spPr>
          <a:xfrm>
            <a:off x="522286" y="1449388"/>
            <a:ext cx="5321301" cy="4776600"/>
          </a:xfrm>
          <a:prstGeom prst="rect">
            <a:avLst/>
          </a:prstGeom>
        </p:spPr>
        <p:txBody>
          <a:bodyPr/>
          <a:lstStyle/>
          <a:p>
            <a:endParaRPr lang="zh-CN" altLang="en-US"/>
          </a:p>
        </p:txBody>
      </p:sp>
    </p:spTree>
    <p:extLst>
      <p:ext uri="{BB962C8B-B14F-4D97-AF65-F5344CB8AC3E}">
        <p14:creationId xmlns:p14="http://schemas.microsoft.com/office/powerpoint/2010/main" val="3563523045"/>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913">
          <p15:clr>
            <a:srgbClr val="FBAE40"/>
          </p15:clr>
        </p15:guide>
        <p15:guide id="2" pos="325">
          <p15:clr>
            <a:srgbClr val="FBAE40"/>
          </p15:clr>
        </p15:guide>
        <p15:guide id="3" pos="3681">
          <p15:clr>
            <a:srgbClr val="FBAE40"/>
          </p15:clr>
        </p15:guide>
        <p15:guide id="4" pos="3953">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自定义版式">
    <p:bg>
      <p:bgPr>
        <a:solidFill>
          <a:schemeClr val="bg1">
            <a:lumMod val="85000"/>
          </a:schemeClr>
        </a:solidFill>
        <a:effectLst/>
      </p:bgPr>
    </p:bg>
    <p:spTree>
      <p:nvGrpSpPr>
        <p:cNvPr id="1" name=""/>
        <p:cNvGrpSpPr/>
        <p:nvPr/>
      </p:nvGrpSpPr>
      <p:grpSpPr>
        <a:xfrm>
          <a:off x="0" y="0"/>
          <a:ext cx="0" cy="0"/>
          <a:chOff x="0" y="0"/>
          <a:chExt cx="0" cy="0"/>
        </a:xfrm>
      </p:grpSpPr>
      <p:graphicFrame>
        <p:nvGraphicFramePr>
          <p:cNvPr id="10" name="对象 9" hidden="1"/>
          <p:cNvGraphicFramePr>
            <a:graphicFrameLocks noChangeAspect="1"/>
          </p:cNvGraphicFramePr>
          <p:nvPr userDrawn="1">
            <p:custDataLst>
              <p:tags r:id="rId2"/>
            </p:custDataLst>
            <p:extLst>
              <p:ext uri="{D42A27DB-BD31-4B8C-83A1-F6EECF244321}">
                <p14:modId xmlns:p14="http://schemas.microsoft.com/office/powerpoint/2010/main" val="23113028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7485"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5" name="图片 4"/>
          <p:cNvPicPr>
            <a:picLocks noChangeAspect="1"/>
          </p:cNvPicPr>
          <p:nvPr userDrawn="1"/>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26333" t="29941" r="26168" b="29357"/>
          <a:stretch/>
        </p:blipFill>
        <p:spPr>
          <a:xfrm>
            <a:off x="9900000" y="617955"/>
            <a:ext cx="1799293" cy="1090861"/>
          </a:xfrm>
          <a:prstGeom prst="rect">
            <a:avLst/>
          </a:prstGeom>
          <a:ln>
            <a:solidFill>
              <a:schemeClr val="bg1">
                <a:lumMod val="85000"/>
              </a:schemeClr>
            </a:solidFill>
          </a:ln>
          <a:effectLst>
            <a:softEdge rad="12700"/>
          </a:effectLst>
        </p:spPr>
      </p:pic>
      <p:sp>
        <p:nvSpPr>
          <p:cNvPr id="6" name="剪去单角的矩形 5"/>
          <p:cNvSpPr/>
          <p:nvPr userDrawn="1"/>
        </p:nvSpPr>
        <p:spPr>
          <a:xfrm rot="10800000" flipH="1">
            <a:off x="0" y="2118224"/>
            <a:ext cx="9384632" cy="1476000"/>
          </a:xfrm>
          <a:prstGeom prst="snip1Rect">
            <a:avLst>
              <a:gd name="adj" fmla="val 50000"/>
            </a:avLst>
          </a:prstGeom>
          <a:gradFill flip="none" rotWithShape="1">
            <a:gsLst>
              <a:gs pos="0">
                <a:srgbClr val="4D70AF">
                  <a:shade val="30000"/>
                  <a:satMod val="115000"/>
                </a:srgbClr>
              </a:gs>
              <a:gs pos="50000">
                <a:srgbClr val="4D70AF">
                  <a:shade val="67500"/>
                  <a:satMod val="115000"/>
                </a:srgbClr>
              </a:gs>
              <a:gs pos="100000">
                <a:srgbClr val="4D70AF">
                  <a:shade val="100000"/>
                  <a:satMod val="115000"/>
                </a:srgbClr>
              </a:gs>
            </a:gsLst>
            <a:path path="circle">
              <a:fillToRect t="100000" r="100000"/>
            </a:path>
            <a:tileRect l="-100000" b="-100000"/>
          </a:gradFill>
          <a:ln>
            <a:noFill/>
          </a:ln>
          <a:effectLst>
            <a:outerShdw blurRad="508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剪去单角的矩形 7"/>
          <p:cNvSpPr/>
          <p:nvPr userDrawn="1"/>
        </p:nvSpPr>
        <p:spPr>
          <a:xfrm rot="10800000" flipV="1">
            <a:off x="6416842" y="4413040"/>
            <a:ext cx="5775158" cy="1476000"/>
          </a:xfrm>
          <a:prstGeom prst="snip1Rect">
            <a:avLst>
              <a:gd name="adj" fmla="val 50000"/>
            </a:avLst>
          </a:prstGeom>
          <a:gradFill flip="none" rotWithShape="1">
            <a:gsLst>
              <a:gs pos="0">
                <a:srgbClr val="4D70AF">
                  <a:shade val="30000"/>
                  <a:satMod val="115000"/>
                </a:srgbClr>
              </a:gs>
              <a:gs pos="50000">
                <a:srgbClr val="4D70AF">
                  <a:shade val="67500"/>
                  <a:satMod val="115000"/>
                </a:srgbClr>
              </a:gs>
              <a:gs pos="100000">
                <a:srgbClr val="4D70AF">
                  <a:shade val="100000"/>
                  <a:satMod val="115000"/>
                </a:srgbClr>
              </a:gs>
            </a:gsLst>
            <a:path path="circle">
              <a:fillToRect t="100000" r="100000"/>
            </a:path>
            <a:tileRect l="-100000" b="-100000"/>
          </a:gradFill>
          <a:ln>
            <a:noFill/>
          </a:ln>
          <a:effectLst>
            <a:outerShdw blurRad="50800" dist="635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userDrawn="1"/>
        </p:nvSpPr>
        <p:spPr>
          <a:xfrm>
            <a:off x="723916" y="2443438"/>
            <a:ext cx="7154779" cy="830997"/>
          </a:xfrm>
          <a:prstGeom prst="rect">
            <a:avLst/>
          </a:prstGeom>
          <a:noFill/>
        </p:spPr>
        <p:txBody>
          <a:bodyPr wrap="square" rtlCol="0" anchor="ctr">
            <a:spAutoFit/>
          </a:bodyPr>
          <a:lstStyle/>
          <a:p>
            <a:pPr algn="just"/>
            <a:r>
              <a:rPr lang="zh-CN" altLang="en-US" sz="4800" b="1" dirty="0" smtClean="0">
                <a:solidFill>
                  <a:srgbClr val="D9D9D9"/>
                </a:solidFill>
                <a:latin typeface="微软雅黑" panose="020B0503020204020204" pitchFamily="34" charset="-122"/>
                <a:ea typeface="微软雅黑" panose="020B0503020204020204" pitchFamily="34" charset="-122"/>
              </a:rPr>
              <a:t>感谢您对睿库的支持！</a:t>
            </a:r>
            <a:endParaRPr lang="zh-CN" altLang="en-US" sz="4800" b="1" dirty="0">
              <a:solidFill>
                <a:srgbClr val="D9D9D9"/>
              </a:solidFill>
              <a:latin typeface="微软雅黑" panose="020B0503020204020204" pitchFamily="34" charset="-122"/>
              <a:ea typeface="微软雅黑" panose="020B0503020204020204" pitchFamily="34" charset="-122"/>
            </a:endParaRPr>
          </a:p>
        </p:txBody>
      </p:sp>
      <p:sp>
        <p:nvSpPr>
          <p:cNvPr id="12" name="文本框 11"/>
          <p:cNvSpPr txBox="1"/>
          <p:nvPr userDrawn="1"/>
        </p:nvSpPr>
        <p:spPr>
          <a:xfrm>
            <a:off x="7093919" y="4578575"/>
            <a:ext cx="4857449" cy="1169551"/>
          </a:xfrm>
          <a:prstGeom prst="rect">
            <a:avLst/>
          </a:prstGeom>
          <a:noFill/>
        </p:spPr>
        <p:txBody>
          <a:bodyPr wrap="square" rtlCol="0">
            <a:spAutoFit/>
          </a:bodyPr>
          <a:lstStyle/>
          <a:p>
            <a:pPr algn="just">
              <a:lnSpc>
                <a:spcPct val="125000"/>
              </a:lnSpc>
            </a:pPr>
            <a:r>
              <a:rPr lang="zh-CN" altLang="en-US" sz="1400" dirty="0" smtClean="0">
                <a:solidFill>
                  <a:srgbClr val="D9D9D9"/>
                </a:solidFill>
                <a:latin typeface="微软雅黑" panose="020B0503020204020204" pitchFamily="34" charset="-122"/>
                <a:ea typeface="微软雅黑" panose="020B0503020204020204" pitchFamily="34" charset="-122"/>
              </a:rPr>
              <a:t>北京睿库贸易安全及便利化研究中心</a:t>
            </a:r>
            <a:endParaRPr lang="en-US" altLang="zh-CN" sz="1400" dirty="0" smtClean="0">
              <a:solidFill>
                <a:srgbClr val="D9D9D9"/>
              </a:solidFill>
              <a:latin typeface="微软雅黑" panose="020B0503020204020204" pitchFamily="34" charset="-122"/>
              <a:ea typeface="微软雅黑" panose="020B0503020204020204" pitchFamily="34" charset="-122"/>
            </a:endParaRPr>
          </a:p>
          <a:p>
            <a:pPr algn="just">
              <a:lnSpc>
                <a:spcPct val="125000"/>
              </a:lnSpc>
            </a:pPr>
            <a:r>
              <a:rPr lang="zh-CN" altLang="en-US" sz="1400" dirty="0" smtClean="0">
                <a:solidFill>
                  <a:srgbClr val="D9D9D9"/>
                </a:solidFill>
                <a:latin typeface="微软雅黑" panose="020B0503020204020204" pitchFamily="34" charset="-122"/>
                <a:ea typeface="微软雅黑" panose="020B0503020204020204" pitchFamily="34" charset="-122"/>
              </a:rPr>
              <a:t>地址：北京市朝阳区建国门外大街甲</a:t>
            </a:r>
            <a:r>
              <a:rPr lang="en-US" altLang="zh-CN" sz="1400" dirty="0" smtClean="0">
                <a:solidFill>
                  <a:srgbClr val="D9D9D9"/>
                </a:solidFill>
                <a:latin typeface="微软雅黑" panose="020B0503020204020204" pitchFamily="34" charset="-122"/>
                <a:ea typeface="微软雅黑" panose="020B0503020204020204" pitchFamily="34" charset="-122"/>
              </a:rPr>
              <a:t>24</a:t>
            </a:r>
            <a:r>
              <a:rPr lang="zh-CN" altLang="en-US" sz="1400" dirty="0" smtClean="0">
                <a:solidFill>
                  <a:srgbClr val="D9D9D9"/>
                </a:solidFill>
                <a:latin typeface="微软雅黑" panose="020B0503020204020204" pitchFamily="34" charset="-122"/>
                <a:ea typeface="微软雅黑" panose="020B0503020204020204" pitchFamily="34" charset="-122"/>
              </a:rPr>
              <a:t>号东海中心</a:t>
            </a:r>
            <a:r>
              <a:rPr lang="en-US" altLang="zh-CN" sz="1400" dirty="0" smtClean="0">
                <a:solidFill>
                  <a:srgbClr val="D9D9D9"/>
                </a:solidFill>
                <a:latin typeface="微软雅黑" panose="020B0503020204020204" pitchFamily="34" charset="-122"/>
                <a:ea typeface="微软雅黑" panose="020B0503020204020204" pitchFamily="34" charset="-122"/>
              </a:rPr>
              <a:t>1107</a:t>
            </a:r>
          </a:p>
          <a:p>
            <a:pPr algn="just">
              <a:lnSpc>
                <a:spcPct val="125000"/>
              </a:lnSpc>
            </a:pPr>
            <a:r>
              <a:rPr lang="zh-CN" altLang="en-US" sz="1400" dirty="0" smtClean="0">
                <a:solidFill>
                  <a:srgbClr val="D9D9D9"/>
                </a:solidFill>
                <a:latin typeface="微软雅黑" panose="020B0503020204020204" pitchFamily="34" charset="-122"/>
                <a:ea typeface="微软雅黑" panose="020B0503020204020204" pitchFamily="34" charset="-122"/>
              </a:rPr>
              <a:t>电话：</a:t>
            </a:r>
            <a:r>
              <a:rPr lang="en-US" altLang="zh-CN" sz="1400" dirty="0" smtClean="0">
                <a:solidFill>
                  <a:srgbClr val="D9D9D9"/>
                </a:solidFill>
                <a:latin typeface="微软雅黑" panose="020B0503020204020204" pitchFamily="34" charset="-122"/>
                <a:ea typeface="微软雅黑" panose="020B0503020204020204" pitchFamily="34" charset="-122"/>
              </a:rPr>
              <a:t>010-65150119	</a:t>
            </a:r>
            <a:r>
              <a:rPr lang="zh-CN" altLang="en-US" sz="1400" dirty="0" smtClean="0">
                <a:solidFill>
                  <a:srgbClr val="D9D9D9"/>
                </a:solidFill>
                <a:latin typeface="微软雅黑" panose="020B0503020204020204" pitchFamily="34" charset="-122"/>
                <a:ea typeface="微软雅黑" panose="020B0503020204020204" pitchFamily="34" charset="-122"/>
              </a:rPr>
              <a:t>传真：</a:t>
            </a:r>
            <a:r>
              <a:rPr lang="en-US" altLang="zh-CN" sz="1400" dirty="0" smtClean="0">
                <a:solidFill>
                  <a:srgbClr val="D9D9D9"/>
                </a:solidFill>
                <a:latin typeface="微软雅黑" panose="020B0503020204020204" pitchFamily="34" charset="-122"/>
                <a:ea typeface="微软雅黑" panose="020B0503020204020204" pitchFamily="34" charset="-122"/>
              </a:rPr>
              <a:t>010-65150119-608</a:t>
            </a:r>
          </a:p>
          <a:p>
            <a:pPr algn="just">
              <a:lnSpc>
                <a:spcPct val="125000"/>
              </a:lnSpc>
            </a:pPr>
            <a:r>
              <a:rPr lang="zh-CN" altLang="en-US" sz="1400" dirty="0" smtClean="0">
                <a:solidFill>
                  <a:srgbClr val="D9D9D9"/>
                </a:solidFill>
                <a:latin typeface="微软雅黑" panose="020B0503020204020204" pitchFamily="34" charset="-122"/>
                <a:ea typeface="微软雅黑" panose="020B0503020204020204" pitchFamily="34" charset="-122"/>
              </a:rPr>
              <a:t>网址：</a:t>
            </a:r>
            <a:r>
              <a:rPr lang="en-US" altLang="zh-CN" sz="1400" u="none" dirty="0" smtClean="0">
                <a:solidFill>
                  <a:srgbClr val="D9D9D9"/>
                </a:solidFill>
                <a:latin typeface="微软雅黑" panose="020B0503020204020204" pitchFamily="34" charset="-122"/>
                <a:ea typeface="微软雅黑" panose="020B0503020204020204" pitchFamily="34" charset="-122"/>
              </a:rPr>
              <a:t>www.re-code.org</a:t>
            </a:r>
            <a:r>
              <a:rPr lang="en-US" altLang="zh-CN" sz="1400" dirty="0" smtClean="0">
                <a:solidFill>
                  <a:srgbClr val="D9D9D9"/>
                </a:solidFill>
                <a:latin typeface="微软雅黑" panose="020B0503020204020204" pitchFamily="34" charset="-122"/>
                <a:ea typeface="微软雅黑" panose="020B0503020204020204" pitchFamily="34" charset="-122"/>
              </a:rPr>
              <a:t> 	</a:t>
            </a:r>
            <a:endParaRPr lang="zh-CN" altLang="en-US" sz="1400" dirty="0">
              <a:solidFill>
                <a:srgbClr val="D9D9D9"/>
              </a:solidFill>
              <a:latin typeface="微软雅黑" panose="020B0503020204020204" pitchFamily="34" charset="-122"/>
              <a:ea typeface="微软雅黑" panose="020B0503020204020204" pitchFamily="34" charset="-122"/>
            </a:endParaRPr>
          </a:p>
        </p:txBody>
      </p:sp>
      <p:pic>
        <p:nvPicPr>
          <p:cNvPr id="13" name="图片 12"/>
          <p:cNvPicPr>
            <a:picLocks noChangeAspect="1"/>
          </p:cNvPicPr>
          <p:nvPr userDrawn="1"/>
        </p:nvPicPr>
        <p:blipFill>
          <a:blip r:embed="rId7"/>
          <a:stretch>
            <a:fillRect/>
          </a:stretch>
        </p:blipFill>
        <p:spPr>
          <a:xfrm>
            <a:off x="1707181" y="4413039"/>
            <a:ext cx="1476001" cy="1476001"/>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06929551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par>
                                <p:cTn id="15" presetID="12" presetClass="entr" presetSubtype="2"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p:tgtEl>
                                          <p:spTgt spid="5"/>
                                        </p:tgtEl>
                                        <p:attrNameLst>
                                          <p:attrName>ppt_x</p:attrName>
                                        </p:attrNameLst>
                                      </p:cBhvr>
                                      <p:tavLst>
                                        <p:tav tm="0">
                                          <p:val>
                                            <p:strVal val="#ppt_x+#ppt_w*1.125000"/>
                                          </p:val>
                                        </p:tav>
                                        <p:tav tm="100000">
                                          <p:val>
                                            <p:strVal val="#ppt_x"/>
                                          </p:val>
                                        </p:tav>
                                      </p:tavLst>
                                    </p:anim>
                                    <p:animEffect transition="in" filter="wipe(left)">
                                      <p:cBhvr>
                                        <p:cTn id="18" dur="500"/>
                                        <p:tgtEl>
                                          <p:spTgt spid="5"/>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anim calcmode="lin" valueType="num">
                                      <p:cBhvr>
                                        <p:cTn id="22" dur="500" fill="hold"/>
                                        <p:tgtEl>
                                          <p:spTgt spid="8"/>
                                        </p:tgtEl>
                                        <p:attrNameLst>
                                          <p:attrName>ppt_x</p:attrName>
                                        </p:attrNameLst>
                                      </p:cBhvr>
                                      <p:tavLst>
                                        <p:tav tm="0">
                                          <p:val>
                                            <p:strVal val="#ppt_x"/>
                                          </p:val>
                                        </p:tav>
                                        <p:tav tm="100000">
                                          <p:val>
                                            <p:strVal val="#ppt_x"/>
                                          </p:val>
                                        </p:tav>
                                      </p:tavLst>
                                    </p:anim>
                                    <p:anim calcmode="lin" valueType="num">
                                      <p:cBhvr>
                                        <p:cTn id="23" dur="500" fill="hold"/>
                                        <p:tgtEl>
                                          <p:spTgt spid="8"/>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anim calcmode="lin" valueType="num">
                                      <p:cBhvr>
                                        <p:cTn id="27" dur="500" fill="hold"/>
                                        <p:tgtEl>
                                          <p:spTgt spid="12"/>
                                        </p:tgtEl>
                                        <p:attrNameLst>
                                          <p:attrName>ppt_x</p:attrName>
                                        </p:attrNameLst>
                                      </p:cBhvr>
                                      <p:tavLst>
                                        <p:tav tm="0">
                                          <p:val>
                                            <p:strVal val="#ppt_x"/>
                                          </p:val>
                                        </p:tav>
                                        <p:tav tm="100000">
                                          <p:val>
                                            <p:strVal val="#ppt_x"/>
                                          </p:val>
                                        </p:tav>
                                      </p:tavLst>
                                    </p:anim>
                                    <p:anim calcmode="lin" valueType="num">
                                      <p:cBhvr>
                                        <p:cTn id="28" dur="500" fill="hold"/>
                                        <p:tgtEl>
                                          <p:spTgt spid="12"/>
                                        </p:tgtEl>
                                        <p:attrNameLst>
                                          <p:attrName>ppt_y</p:attrName>
                                        </p:attrNameLst>
                                      </p:cBhvr>
                                      <p:tavLst>
                                        <p:tav tm="0">
                                          <p:val>
                                            <p:strVal val="#ppt_y+.1"/>
                                          </p:val>
                                        </p:tav>
                                        <p:tav tm="100000">
                                          <p:val>
                                            <p:strVal val="#ppt_y"/>
                                          </p:val>
                                        </p:tav>
                                      </p:tavLst>
                                    </p:anim>
                                  </p:childTnLst>
                                </p:cTn>
                              </p:par>
                              <p:par>
                                <p:cTn id="29" presetID="12" presetClass="entr" presetSubtype="8"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p:tgtEl>
                                          <p:spTgt spid="13"/>
                                        </p:tgtEl>
                                        <p:attrNameLst>
                                          <p:attrName>ppt_x</p:attrName>
                                        </p:attrNameLst>
                                      </p:cBhvr>
                                      <p:tavLst>
                                        <p:tav tm="0">
                                          <p:val>
                                            <p:strVal val="#ppt_x-#ppt_w*1.125000"/>
                                          </p:val>
                                        </p:tav>
                                        <p:tav tm="100000">
                                          <p:val>
                                            <p:strVal val="#ppt_x"/>
                                          </p:val>
                                        </p:tav>
                                      </p:tavLst>
                                    </p:anim>
                                    <p:animEffect transition="in" filter="wipe(right)">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p:bldP spid="12" grpId="0"/>
    </p:bldLst>
  </p:timing>
  <p:hf sldNum="0"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自定义版式">
    <p:bg>
      <p:bgPr>
        <a:solidFill>
          <a:schemeClr val="bg1">
            <a:lumMod val="85000"/>
          </a:schemeClr>
        </a:solidFill>
        <a:effectLst/>
      </p:bgPr>
    </p:bg>
    <p:spTree>
      <p:nvGrpSpPr>
        <p:cNvPr id="1" name=""/>
        <p:cNvGrpSpPr/>
        <p:nvPr/>
      </p:nvGrpSpPr>
      <p:grpSpPr>
        <a:xfrm>
          <a:off x="0" y="0"/>
          <a:ext cx="0" cy="0"/>
          <a:chOff x="0" y="0"/>
          <a:chExt cx="0" cy="0"/>
        </a:xfrm>
      </p:grpSpPr>
      <p:graphicFrame>
        <p:nvGraphicFramePr>
          <p:cNvPr id="10" name="对象 9" hidden="1"/>
          <p:cNvGraphicFramePr>
            <a:graphicFrameLocks noChangeAspect="1"/>
          </p:cNvGraphicFramePr>
          <p:nvPr userDrawn="1">
            <p:custDataLst>
              <p:tags r:id="rId2"/>
            </p:custDataLst>
            <p:extLst>
              <p:ext uri="{D42A27DB-BD31-4B8C-83A1-F6EECF244321}">
                <p14:modId xmlns:p14="http://schemas.microsoft.com/office/powerpoint/2010/main" val="20089905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8506"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5" name="图片 4"/>
          <p:cNvPicPr>
            <a:picLocks noChangeAspect="1"/>
          </p:cNvPicPr>
          <p:nvPr userDrawn="1"/>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26333" t="29941" r="26168" b="29357"/>
          <a:stretch/>
        </p:blipFill>
        <p:spPr>
          <a:xfrm>
            <a:off x="9900000" y="617955"/>
            <a:ext cx="1799293" cy="1090861"/>
          </a:xfrm>
          <a:prstGeom prst="rect">
            <a:avLst/>
          </a:prstGeom>
          <a:ln>
            <a:solidFill>
              <a:schemeClr val="bg1">
                <a:lumMod val="85000"/>
              </a:schemeClr>
            </a:solidFill>
          </a:ln>
          <a:effectLst>
            <a:softEdge rad="12700"/>
          </a:effectLst>
        </p:spPr>
      </p:pic>
      <p:sp>
        <p:nvSpPr>
          <p:cNvPr id="6" name="剪去单角的矩形 5"/>
          <p:cNvSpPr/>
          <p:nvPr userDrawn="1"/>
        </p:nvSpPr>
        <p:spPr>
          <a:xfrm rot="10800000" flipH="1">
            <a:off x="0" y="2118224"/>
            <a:ext cx="9384632" cy="1476000"/>
          </a:xfrm>
          <a:prstGeom prst="snip1Rect">
            <a:avLst>
              <a:gd name="adj" fmla="val 50000"/>
            </a:avLst>
          </a:prstGeom>
          <a:gradFill flip="none" rotWithShape="1">
            <a:gsLst>
              <a:gs pos="0">
                <a:srgbClr val="4D70AF">
                  <a:shade val="30000"/>
                  <a:satMod val="115000"/>
                </a:srgbClr>
              </a:gs>
              <a:gs pos="50000">
                <a:srgbClr val="4D70AF">
                  <a:shade val="67500"/>
                  <a:satMod val="115000"/>
                </a:srgbClr>
              </a:gs>
              <a:gs pos="100000">
                <a:srgbClr val="4D70AF">
                  <a:shade val="100000"/>
                  <a:satMod val="115000"/>
                </a:srgbClr>
              </a:gs>
            </a:gsLst>
            <a:path path="circle">
              <a:fillToRect t="100000" r="100000"/>
            </a:path>
            <a:tileRect l="-100000" b="-100000"/>
          </a:gradFill>
          <a:ln>
            <a:noFill/>
          </a:ln>
          <a:effectLst>
            <a:outerShdw blurRad="508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dirty="0"/>
          </a:p>
        </p:txBody>
      </p:sp>
      <p:sp>
        <p:nvSpPr>
          <p:cNvPr id="8" name="剪去单角的矩形 7"/>
          <p:cNvSpPr/>
          <p:nvPr userDrawn="1"/>
        </p:nvSpPr>
        <p:spPr>
          <a:xfrm rot="10800000" flipV="1">
            <a:off x="5229725" y="4413040"/>
            <a:ext cx="6962273" cy="1476000"/>
          </a:xfrm>
          <a:prstGeom prst="snip1Rect">
            <a:avLst>
              <a:gd name="adj" fmla="val 50000"/>
            </a:avLst>
          </a:prstGeom>
          <a:gradFill flip="none" rotWithShape="1">
            <a:gsLst>
              <a:gs pos="0">
                <a:srgbClr val="4D70AF">
                  <a:shade val="30000"/>
                  <a:satMod val="115000"/>
                </a:srgbClr>
              </a:gs>
              <a:gs pos="50000">
                <a:srgbClr val="4D70AF">
                  <a:shade val="67500"/>
                  <a:satMod val="115000"/>
                </a:srgbClr>
              </a:gs>
              <a:gs pos="100000">
                <a:srgbClr val="4D70AF">
                  <a:shade val="100000"/>
                  <a:satMod val="115000"/>
                </a:srgbClr>
              </a:gs>
            </a:gsLst>
            <a:path path="circle">
              <a:fillToRect t="100000" r="100000"/>
            </a:path>
            <a:tileRect l="-100000" b="-100000"/>
          </a:gradFill>
          <a:ln>
            <a:noFill/>
          </a:ln>
          <a:effectLst>
            <a:outerShdw blurRad="50800" dist="635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9" name="文本框 8"/>
          <p:cNvSpPr txBox="1"/>
          <p:nvPr userDrawn="1"/>
        </p:nvSpPr>
        <p:spPr>
          <a:xfrm>
            <a:off x="723916" y="2474216"/>
            <a:ext cx="7154779" cy="769441"/>
          </a:xfrm>
          <a:prstGeom prst="rect">
            <a:avLst/>
          </a:prstGeom>
          <a:noFill/>
        </p:spPr>
        <p:txBody>
          <a:bodyPr wrap="square" rtlCol="0" anchor="ctr">
            <a:spAutoFit/>
          </a:bodyPr>
          <a:lstStyle/>
          <a:p>
            <a:pPr algn="just"/>
            <a:r>
              <a:rPr lang="en-US" altLang="zh-CN" sz="4400" b="1" dirty="0" smtClean="0">
                <a:solidFill>
                  <a:srgbClr val="D9D9D9"/>
                </a:solidFill>
                <a:latin typeface="微软雅黑" panose="020B0503020204020204" pitchFamily="34" charset="-122"/>
                <a:ea typeface="微软雅黑" panose="020B0503020204020204" pitchFamily="34" charset="-122"/>
              </a:rPr>
              <a:t>Thanks</a:t>
            </a:r>
            <a:r>
              <a:rPr lang="en-US" altLang="zh-CN" sz="4400" b="1" baseline="0" dirty="0" smtClean="0">
                <a:solidFill>
                  <a:srgbClr val="D9D9D9"/>
                </a:solidFill>
                <a:latin typeface="微软雅黑" panose="020B0503020204020204" pitchFamily="34" charset="-122"/>
                <a:ea typeface="微软雅黑" panose="020B0503020204020204" pitchFamily="34" charset="-122"/>
              </a:rPr>
              <a:t> for your Support</a:t>
            </a:r>
            <a:r>
              <a:rPr lang="zh-CN" altLang="en-US" sz="4400" b="1" dirty="0" smtClean="0">
                <a:solidFill>
                  <a:srgbClr val="D9D9D9"/>
                </a:solidFill>
                <a:latin typeface="微软雅黑" panose="020B0503020204020204" pitchFamily="34" charset="-122"/>
                <a:ea typeface="微软雅黑" panose="020B0503020204020204" pitchFamily="34" charset="-122"/>
              </a:rPr>
              <a:t>！</a:t>
            </a:r>
            <a:endParaRPr lang="zh-CN" altLang="en-US" sz="4400" b="1" dirty="0">
              <a:solidFill>
                <a:srgbClr val="D9D9D9"/>
              </a:solidFill>
              <a:latin typeface="微软雅黑" panose="020B0503020204020204" pitchFamily="34" charset="-122"/>
              <a:ea typeface="微软雅黑" panose="020B0503020204020204" pitchFamily="34" charset="-122"/>
            </a:endParaRPr>
          </a:p>
        </p:txBody>
      </p:sp>
      <p:sp>
        <p:nvSpPr>
          <p:cNvPr id="12" name="文本框 11"/>
          <p:cNvSpPr txBox="1"/>
          <p:nvPr userDrawn="1"/>
        </p:nvSpPr>
        <p:spPr>
          <a:xfrm>
            <a:off x="5807243" y="4630672"/>
            <a:ext cx="6384757" cy="1061829"/>
          </a:xfrm>
          <a:prstGeom prst="rect">
            <a:avLst/>
          </a:prstGeom>
          <a:noFill/>
        </p:spPr>
        <p:txBody>
          <a:bodyPr wrap="square" rtlCol="0">
            <a:spAutoFit/>
          </a:bodyPr>
          <a:lstStyle/>
          <a:p>
            <a:pPr algn="l">
              <a:lnSpc>
                <a:spcPct val="125000"/>
              </a:lnSpc>
            </a:pPr>
            <a:r>
              <a:rPr lang="en-US" altLang="zh-CN" sz="1200" b="1" dirty="0" smtClean="0">
                <a:solidFill>
                  <a:srgbClr val="D9D9D9"/>
                </a:solidFill>
                <a:latin typeface="微软雅黑" panose="020B0503020204020204" pitchFamily="34" charset="-122"/>
                <a:ea typeface="微软雅黑" panose="020B0503020204020204" pitchFamily="34" charset="-122"/>
              </a:rPr>
              <a:t>Beijing Re-code Trade Security and Facilitation Research Center</a:t>
            </a:r>
          </a:p>
          <a:p>
            <a:pPr algn="l">
              <a:lnSpc>
                <a:spcPct val="150000"/>
              </a:lnSpc>
            </a:pPr>
            <a:r>
              <a:rPr lang="en-US" altLang="zh-CN" sz="1200" b="1" dirty="0" smtClean="0">
                <a:solidFill>
                  <a:srgbClr val="D9D9D9"/>
                </a:solidFill>
                <a:latin typeface="微软雅黑" panose="020B0503020204020204" pitchFamily="34" charset="-122"/>
                <a:ea typeface="微软雅黑" panose="020B0503020204020204" pitchFamily="34" charset="-122"/>
              </a:rPr>
              <a:t>Address:</a:t>
            </a:r>
            <a:r>
              <a:rPr lang="en-US" altLang="zh-CN" sz="1200" b="1" baseline="0" dirty="0" smtClean="0">
                <a:solidFill>
                  <a:srgbClr val="D9D9D9"/>
                </a:solidFill>
                <a:latin typeface="微软雅黑" panose="020B0503020204020204" pitchFamily="34" charset="-122"/>
                <a:ea typeface="微软雅黑" panose="020B0503020204020204" pitchFamily="34" charset="-122"/>
              </a:rPr>
              <a:t> </a:t>
            </a:r>
            <a:r>
              <a:rPr lang="en-US" altLang="zh-CN" sz="1200" b="1" dirty="0" smtClean="0">
                <a:solidFill>
                  <a:srgbClr val="D9D9D9"/>
                </a:solidFill>
                <a:latin typeface="微软雅黑" panose="020B0503020204020204" pitchFamily="34" charset="-122"/>
                <a:ea typeface="微软雅黑" panose="020B0503020204020204" pitchFamily="34" charset="-122"/>
              </a:rPr>
              <a:t>1107 Donghai Center, Jianguomenwai, Chaoyang District, Beijing, PRC</a:t>
            </a:r>
          </a:p>
          <a:p>
            <a:pPr algn="l">
              <a:lnSpc>
                <a:spcPct val="125000"/>
              </a:lnSpc>
            </a:pPr>
            <a:r>
              <a:rPr lang="en-US" altLang="zh-CN" sz="1200" b="1" dirty="0" smtClean="0">
                <a:solidFill>
                  <a:srgbClr val="D9D9D9"/>
                </a:solidFill>
                <a:latin typeface="微软雅黑" panose="020B0503020204020204" pitchFamily="34" charset="-122"/>
                <a:ea typeface="微软雅黑" panose="020B0503020204020204" pitchFamily="34" charset="-122"/>
              </a:rPr>
              <a:t>Phone:</a:t>
            </a:r>
            <a:r>
              <a:rPr lang="en-US" altLang="zh-CN" sz="1200" b="1" baseline="0" dirty="0" smtClean="0">
                <a:solidFill>
                  <a:srgbClr val="D9D9D9"/>
                </a:solidFill>
                <a:latin typeface="微软雅黑" panose="020B0503020204020204" pitchFamily="34" charset="-122"/>
                <a:ea typeface="微软雅黑" panose="020B0503020204020204" pitchFamily="34" charset="-122"/>
              </a:rPr>
              <a:t> </a:t>
            </a:r>
            <a:r>
              <a:rPr lang="en-US" altLang="zh-CN" sz="1200" b="1" dirty="0" smtClean="0">
                <a:solidFill>
                  <a:srgbClr val="D9D9D9"/>
                </a:solidFill>
                <a:latin typeface="微软雅黑" panose="020B0503020204020204" pitchFamily="34" charset="-122"/>
                <a:ea typeface="微软雅黑" panose="020B0503020204020204" pitchFamily="34" charset="-122"/>
              </a:rPr>
              <a:t>010-65150119	Fax:</a:t>
            </a:r>
            <a:r>
              <a:rPr lang="en-US" altLang="zh-CN" sz="1200" b="1" baseline="0" dirty="0" smtClean="0">
                <a:solidFill>
                  <a:srgbClr val="D9D9D9"/>
                </a:solidFill>
                <a:latin typeface="微软雅黑" panose="020B0503020204020204" pitchFamily="34" charset="-122"/>
                <a:ea typeface="微软雅黑" panose="020B0503020204020204" pitchFamily="34" charset="-122"/>
              </a:rPr>
              <a:t> </a:t>
            </a:r>
            <a:r>
              <a:rPr lang="en-US" altLang="zh-CN" sz="1200" b="1" dirty="0" smtClean="0">
                <a:solidFill>
                  <a:srgbClr val="D9D9D9"/>
                </a:solidFill>
                <a:latin typeface="微软雅黑" panose="020B0503020204020204" pitchFamily="34" charset="-122"/>
                <a:ea typeface="微软雅黑" panose="020B0503020204020204" pitchFamily="34" charset="-122"/>
              </a:rPr>
              <a:t>010-65150119-608</a:t>
            </a:r>
          </a:p>
          <a:p>
            <a:pPr algn="l">
              <a:lnSpc>
                <a:spcPct val="125000"/>
              </a:lnSpc>
            </a:pPr>
            <a:r>
              <a:rPr lang="en-US" altLang="zh-CN" sz="1200" b="1" dirty="0" smtClean="0">
                <a:solidFill>
                  <a:srgbClr val="D9D9D9"/>
                </a:solidFill>
                <a:latin typeface="微软雅黑" panose="020B0503020204020204" pitchFamily="34" charset="-122"/>
                <a:ea typeface="微软雅黑" panose="020B0503020204020204" pitchFamily="34" charset="-122"/>
              </a:rPr>
              <a:t>Website: </a:t>
            </a:r>
            <a:r>
              <a:rPr lang="en-US" altLang="zh-CN" sz="1200" b="1" u="none" dirty="0" smtClean="0">
                <a:solidFill>
                  <a:srgbClr val="D9D9D9"/>
                </a:solidFill>
                <a:latin typeface="微软雅黑" panose="020B0503020204020204" pitchFamily="34" charset="-122"/>
                <a:ea typeface="微软雅黑" panose="020B0503020204020204" pitchFamily="34" charset="-122"/>
              </a:rPr>
              <a:t>www.re-code.org</a:t>
            </a:r>
            <a:r>
              <a:rPr lang="en-US" altLang="zh-CN" sz="1200" b="1" dirty="0" smtClean="0">
                <a:solidFill>
                  <a:srgbClr val="D9D9D9"/>
                </a:solidFill>
                <a:latin typeface="微软雅黑" panose="020B0503020204020204" pitchFamily="34" charset="-122"/>
                <a:ea typeface="微软雅黑" panose="020B0503020204020204" pitchFamily="34" charset="-122"/>
              </a:rPr>
              <a:t> </a:t>
            </a:r>
            <a:r>
              <a:rPr lang="en-US" altLang="zh-CN" sz="1200" dirty="0" smtClean="0">
                <a:solidFill>
                  <a:srgbClr val="D9D9D9"/>
                </a:solidFill>
                <a:latin typeface="微软雅黑" panose="020B0503020204020204" pitchFamily="34" charset="-122"/>
                <a:ea typeface="微软雅黑" panose="020B0503020204020204" pitchFamily="34" charset="-122"/>
              </a:rPr>
              <a:t>	</a:t>
            </a:r>
            <a:endParaRPr lang="zh-CN" altLang="en-US" sz="1200" dirty="0">
              <a:solidFill>
                <a:srgbClr val="D9D9D9"/>
              </a:solidFill>
              <a:latin typeface="微软雅黑" panose="020B0503020204020204" pitchFamily="34" charset="-122"/>
              <a:ea typeface="微软雅黑" panose="020B0503020204020204" pitchFamily="34" charset="-122"/>
            </a:endParaRPr>
          </a:p>
        </p:txBody>
      </p:sp>
      <p:pic>
        <p:nvPicPr>
          <p:cNvPr id="13" name="图片 12"/>
          <p:cNvPicPr>
            <a:picLocks noChangeAspect="1"/>
          </p:cNvPicPr>
          <p:nvPr userDrawn="1"/>
        </p:nvPicPr>
        <p:blipFill>
          <a:blip r:embed="rId7"/>
          <a:stretch>
            <a:fillRect/>
          </a:stretch>
        </p:blipFill>
        <p:spPr>
          <a:xfrm>
            <a:off x="1707181" y="4413039"/>
            <a:ext cx="1476001" cy="1476001"/>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28857985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anim calcmode="lin" valueType="num">
                                      <p:cBhvr>
                                        <p:cTn id="13" dur="500" fill="hold"/>
                                        <p:tgtEl>
                                          <p:spTgt spid="8"/>
                                        </p:tgtEl>
                                        <p:attrNameLst>
                                          <p:attrName>ppt_x</p:attrName>
                                        </p:attrNameLst>
                                      </p:cBhvr>
                                      <p:tavLst>
                                        <p:tav tm="0">
                                          <p:val>
                                            <p:strVal val="#ppt_x"/>
                                          </p:val>
                                        </p:tav>
                                        <p:tav tm="100000">
                                          <p:val>
                                            <p:strVal val="#ppt_x"/>
                                          </p:val>
                                        </p:tav>
                                      </p:tavLst>
                                    </p:anim>
                                    <p:anim calcmode="lin" valueType="num">
                                      <p:cBhvr>
                                        <p:cTn id="14" dur="500" fill="hold"/>
                                        <p:tgtEl>
                                          <p:spTgt spid="8"/>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anim calcmode="lin" valueType="num">
                                      <p:cBhvr>
                                        <p:cTn id="18" dur="500" fill="hold"/>
                                        <p:tgtEl>
                                          <p:spTgt spid="9"/>
                                        </p:tgtEl>
                                        <p:attrNameLst>
                                          <p:attrName>ppt_x</p:attrName>
                                        </p:attrNameLst>
                                      </p:cBhvr>
                                      <p:tavLst>
                                        <p:tav tm="0">
                                          <p:val>
                                            <p:strVal val="#ppt_x"/>
                                          </p:val>
                                        </p:tav>
                                        <p:tav tm="100000">
                                          <p:val>
                                            <p:strVal val="#ppt_x"/>
                                          </p:val>
                                        </p:tav>
                                      </p:tavLst>
                                    </p:anim>
                                    <p:anim calcmode="lin" valueType="num">
                                      <p:cBhvr>
                                        <p:cTn id="19" dur="500" fill="hold"/>
                                        <p:tgtEl>
                                          <p:spTgt spid="9"/>
                                        </p:tgtEl>
                                        <p:attrNameLst>
                                          <p:attrName>ppt_y</p:attrName>
                                        </p:attrNameLst>
                                      </p:cBhvr>
                                      <p:tavLst>
                                        <p:tav tm="0">
                                          <p:val>
                                            <p:strVal val="#ppt_y-.1"/>
                                          </p:val>
                                        </p:tav>
                                        <p:tav tm="100000">
                                          <p:val>
                                            <p:strVal val="#ppt_y"/>
                                          </p:val>
                                        </p:tav>
                                      </p:tavLst>
                                    </p:anim>
                                  </p:childTnLst>
                                </p:cTn>
                              </p:par>
                              <p:par>
                                <p:cTn id="20" presetID="47" presetClass="entr" presetSubtype="0" fill="hold" grpId="1"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anim calcmode="lin" valueType="num">
                                      <p:cBhvr>
                                        <p:cTn id="23" dur="500" fill="hold"/>
                                        <p:tgtEl>
                                          <p:spTgt spid="6"/>
                                        </p:tgtEl>
                                        <p:attrNameLst>
                                          <p:attrName>ppt_x</p:attrName>
                                        </p:attrNameLst>
                                      </p:cBhvr>
                                      <p:tavLst>
                                        <p:tav tm="0">
                                          <p:val>
                                            <p:strVal val="#ppt_x"/>
                                          </p:val>
                                        </p:tav>
                                        <p:tav tm="100000">
                                          <p:val>
                                            <p:strVal val="#ppt_x"/>
                                          </p:val>
                                        </p:tav>
                                      </p:tavLst>
                                    </p:anim>
                                    <p:anim calcmode="lin" valueType="num">
                                      <p:cBhvr>
                                        <p:cTn id="24" dur="5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anim calcmode="lin" valueType="num">
                                      <p:cBhvr>
                                        <p:cTn id="28" dur="500" fill="hold"/>
                                        <p:tgtEl>
                                          <p:spTgt spid="12"/>
                                        </p:tgtEl>
                                        <p:attrNameLst>
                                          <p:attrName>ppt_x</p:attrName>
                                        </p:attrNameLst>
                                      </p:cBhvr>
                                      <p:tavLst>
                                        <p:tav tm="0">
                                          <p:val>
                                            <p:strVal val="#ppt_x"/>
                                          </p:val>
                                        </p:tav>
                                        <p:tav tm="100000">
                                          <p:val>
                                            <p:strVal val="#ppt_x"/>
                                          </p:val>
                                        </p:tav>
                                      </p:tavLst>
                                    </p:anim>
                                    <p:anim calcmode="lin" valueType="num">
                                      <p:cBhvr>
                                        <p:cTn id="29" dur="500" fill="hold"/>
                                        <p:tgtEl>
                                          <p:spTgt spid="12"/>
                                        </p:tgtEl>
                                        <p:attrNameLst>
                                          <p:attrName>ppt_y</p:attrName>
                                        </p:attrNameLst>
                                      </p:cBhvr>
                                      <p:tavLst>
                                        <p:tav tm="0">
                                          <p:val>
                                            <p:strVal val="#ppt_y+.1"/>
                                          </p:val>
                                        </p:tav>
                                        <p:tav tm="100000">
                                          <p:val>
                                            <p:strVal val="#ppt_y"/>
                                          </p:val>
                                        </p:tav>
                                      </p:tavLst>
                                    </p:anim>
                                  </p:childTnLst>
                                </p:cTn>
                              </p:par>
                              <p:par>
                                <p:cTn id="30" presetID="12" presetClass="entr" presetSubtype="8"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p:tgtEl>
                                          <p:spTgt spid="13"/>
                                        </p:tgtEl>
                                        <p:attrNameLst>
                                          <p:attrName>ppt_x</p:attrName>
                                        </p:attrNameLst>
                                      </p:cBhvr>
                                      <p:tavLst>
                                        <p:tav tm="0">
                                          <p:val>
                                            <p:strVal val="#ppt_x-#ppt_w*1.125000"/>
                                          </p:val>
                                        </p:tav>
                                        <p:tav tm="100000">
                                          <p:val>
                                            <p:strVal val="#ppt_x"/>
                                          </p:val>
                                        </p:tav>
                                      </p:tavLst>
                                    </p:anim>
                                    <p:animEffect transition="in" filter="wipe(right)">
                                      <p:cBhvr>
                                        <p:cTn id="33" dur="500"/>
                                        <p:tgtEl>
                                          <p:spTgt spid="13"/>
                                        </p:tgtEl>
                                      </p:cBhvr>
                                    </p:animEffect>
                                  </p:childTnLst>
                                </p:cTn>
                              </p:par>
                              <p:par>
                                <p:cTn id="34" presetID="12" presetClass="entr" presetSubtype="2" fill="hold" nodeType="with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additive="base">
                                        <p:cTn id="36" dur="500"/>
                                        <p:tgtEl>
                                          <p:spTgt spid="5"/>
                                        </p:tgtEl>
                                        <p:attrNameLst>
                                          <p:attrName>ppt_x</p:attrName>
                                        </p:attrNameLst>
                                      </p:cBhvr>
                                      <p:tavLst>
                                        <p:tav tm="0">
                                          <p:val>
                                            <p:strVal val="#ppt_x+#ppt_w*1.125000"/>
                                          </p:val>
                                        </p:tav>
                                        <p:tav tm="100000">
                                          <p:val>
                                            <p:strVal val="#ppt_x"/>
                                          </p:val>
                                        </p:tav>
                                      </p:tavLst>
                                    </p:anim>
                                    <p:animEffect transition="in" filter="wipe(left)">
                                      <p:cBhvr>
                                        <p:cTn id="3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P spid="9" grpId="0"/>
      <p:bldP spid="12" grpId="0"/>
    </p:bldLst>
  </p:timing>
  <p:hf sldNum="0"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
        <p:nvSpPr>
          <p:cNvPr id="3" name="页脚占位符 2"/>
          <p:cNvSpPr>
            <a:spLocks noGrp="1"/>
          </p:cNvSpPr>
          <p:nvPr>
            <p:ph type="ftr" sz="quarter" idx="10"/>
          </p:nvPr>
        </p:nvSpPr>
        <p:spPr>
          <a:xfrm>
            <a:off x="2346711" y="6492874"/>
            <a:ext cx="7498977" cy="365125"/>
          </a:xfrm>
        </p:spPr>
        <p:txBody>
          <a:bodyPr/>
          <a:lstStyle/>
          <a:p>
            <a:r>
              <a:rPr lang="en-US" altLang="zh-CN" cap="all" dirty="0" smtClean="0">
                <a:cs typeface="Arial" pitchFamily="34" charset="0"/>
              </a:rPr>
              <a:t>BEIJING RE-CODE TRADE SECURITY AND FACILITATION RESEARCH CENTER ALL RIGHTS RESERVED</a:t>
            </a:r>
            <a:endParaRPr lang="zh-CN" altLang="en-US" dirty="0"/>
          </a:p>
        </p:txBody>
      </p:sp>
      <p:sp>
        <p:nvSpPr>
          <p:cNvPr id="4" name="灯片编号占位符 3"/>
          <p:cNvSpPr>
            <a:spLocks noGrp="1"/>
          </p:cNvSpPr>
          <p:nvPr>
            <p:ph type="sldNum" sz="quarter" idx="11"/>
          </p:nvPr>
        </p:nvSpPr>
        <p:spPr/>
        <p:txBody>
          <a:bodyPr/>
          <a:lstStyle/>
          <a:p>
            <a:fld id="{36103309-0C36-4B49-813A-77AC6B8160B5}" type="slidenum">
              <a:rPr lang="zh-CN" altLang="en-US" smtClean="0"/>
              <a:pPr/>
              <a:t>‹#›</a:t>
            </a:fld>
            <a:endParaRPr lang="zh-CN" altLang="en-US" dirty="0"/>
          </a:p>
        </p:txBody>
      </p:sp>
      <p:sp>
        <p:nvSpPr>
          <p:cNvPr id="5" name="矩形 4"/>
          <p:cNvSpPr/>
          <p:nvPr userDrawn="1"/>
        </p:nvSpPr>
        <p:spPr>
          <a:xfrm>
            <a:off x="1721224" y="3559918"/>
            <a:ext cx="8727141" cy="591670"/>
          </a:xfrm>
          <a:prstGeom prst="rect">
            <a:avLst/>
          </a:prstGeom>
          <a:gradFill flip="none" rotWithShape="1">
            <a:gsLst>
              <a:gs pos="0">
                <a:srgbClr val="4D70AF">
                  <a:shade val="30000"/>
                  <a:satMod val="115000"/>
                </a:srgbClr>
              </a:gs>
              <a:gs pos="50000">
                <a:srgbClr val="4D70AF">
                  <a:shade val="67500"/>
                  <a:satMod val="115000"/>
                </a:srgbClr>
              </a:gs>
              <a:gs pos="100000">
                <a:srgbClr val="4D70AF">
                  <a:shade val="100000"/>
                  <a:satMod val="115000"/>
                </a:srgbClr>
              </a:gs>
            </a:gsLst>
            <a:lin ang="0" scaled="1"/>
            <a:tileRect/>
          </a:gradFill>
          <a:ln>
            <a:solidFill>
              <a:srgbClr val="4D70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userDrawn="1"/>
        </p:nvSpPr>
        <p:spPr>
          <a:xfrm>
            <a:off x="1624853" y="3499406"/>
            <a:ext cx="8915400" cy="712694"/>
          </a:xfrm>
          <a:prstGeom prst="rect">
            <a:avLst/>
          </a:prstGeom>
          <a:noFill/>
          <a:ln w="38100">
            <a:solidFill>
              <a:srgbClr val="4D70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userDrawn="1"/>
        </p:nvSpPr>
        <p:spPr>
          <a:xfrm>
            <a:off x="4868234" y="2828297"/>
            <a:ext cx="2483223" cy="369332"/>
          </a:xfrm>
          <a:prstGeom prst="rect">
            <a:avLst/>
          </a:prstGeom>
          <a:noFill/>
        </p:spPr>
        <p:txBody>
          <a:bodyPr wrap="square" rtlCol="0">
            <a:spAutoFit/>
          </a:bodyPr>
          <a:lstStyle/>
          <a:p>
            <a:pPr algn="ctr"/>
            <a:r>
              <a:rPr lang="zh-CN" altLang="en-US" sz="1800" b="0" dirty="0" smtClean="0">
                <a:solidFill>
                  <a:srgbClr val="4D70AF"/>
                </a:solidFill>
                <a:latin typeface="微软雅黑" panose="020B0503020204020204" pitchFamily="34" charset="-122"/>
                <a:ea typeface="微软雅黑" panose="020B0503020204020204" pitchFamily="34" charset="-122"/>
              </a:rPr>
              <a:t>载入中</a:t>
            </a:r>
            <a:r>
              <a:rPr lang="en-US" altLang="zh-CN" sz="1800" b="0" dirty="0" smtClean="0">
                <a:solidFill>
                  <a:srgbClr val="4D70AF"/>
                </a:solidFill>
                <a:latin typeface="微软雅黑" panose="020B0503020204020204" pitchFamily="34" charset="-122"/>
                <a:ea typeface="微软雅黑" panose="020B0503020204020204" pitchFamily="34" charset="-122"/>
              </a:rPr>
              <a:t>……</a:t>
            </a:r>
            <a:endParaRPr lang="zh-CN" altLang="en-US" sz="1800" b="0" dirty="0">
              <a:solidFill>
                <a:srgbClr val="4D70AF"/>
              </a:solidFill>
              <a:latin typeface="微软雅黑" panose="020B0503020204020204" pitchFamily="34" charset="-122"/>
              <a:ea typeface="微软雅黑" panose="020B0503020204020204" pitchFamily="34" charset="-122"/>
            </a:endParaRPr>
          </a:p>
        </p:txBody>
      </p:sp>
      <p:sp>
        <p:nvSpPr>
          <p:cNvPr id="9" name="文本框 8"/>
          <p:cNvSpPr txBox="1"/>
          <p:nvPr userDrawn="1"/>
        </p:nvSpPr>
        <p:spPr>
          <a:xfrm>
            <a:off x="4840939" y="2828297"/>
            <a:ext cx="2483223" cy="369332"/>
          </a:xfrm>
          <a:prstGeom prst="rect">
            <a:avLst/>
          </a:prstGeom>
          <a:noFill/>
        </p:spPr>
        <p:txBody>
          <a:bodyPr wrap="square" rtlCol="0">
            <a:spAutoFit/>
          </a:bodyPr>
          <a:lstStyle/>
          <a:p>
            <a:pPr algn="ctr"/>
            <a:r>
              <a:rPr lang="zh-CN" altLang="en-US" sz="1800" b="0" dirty="0" smtClean="0">
                <a:solidFill>
                  <a:srgbClr val="4D70AF"/>
                </a:solidFill>
                <a:latin typeface="微软雅黑" panose="020B0503020204020204" pitchFamily="34" charset="-122"/>
                <a:ea typeface="微软雅黑" panose="020B0503020204020204" pitchFamily="34" charset="-122"/>
              </a:rPr>
              <a:t>加载完毕</a:t>
            </a:r>
            <a:endParaRPr lang="zh-CN" altLang="en-US" sz="1800" b="0" dirty="0">
              <a:solidFill>
                <a:srgbClr val="4D70AF"/>
              </a:solidFill>
              <a:latin typeface="微软雅黑" panose="020B0503020204020204" pitchFamily="34" charset="-122"/>
              <a:ea typeface="微软雅黑" panose="020B0503020204020204" pitchFamily="34" charset="-122"/>
            </a:endParaRPr>
          </a:p>
        </p:txBody>
      </p:sp>
      <p:pic>
        <p:nvPicPr>
          <p:cNvPr id="10" name="图片 9"/>
          <p:cNvPicPr>
            <a:picLocks noChangeAspect="1"/>
          </p:cNvPicPr>
          <p:nvPr userDrawn="1"/>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26333" t="29941" r="26168" b="29357"/>
          <a:stretch/>
        </p:blipFill>
        <p:spPr>
          <a:xfrm>
            <a:off x="5196353" y="1563428"/>
            <a:ext cx="1799293" cy="1090861"/>
          </a:xfrm>
          <a:prstGeom prst="rect">
            <a:avLst/>
          </a:prstGeom>
          <a:ln>
            <a:solidFill>
              <a:schemeClr val="bg1">
                <a:lumMod val="85000"/>
              </a:schemeClr>
            </a:solidFill>
          </a:ln>
          <a:effectLst>
            <a:softEdge rad="12700"/>
          </a:effectLst>
        </p:spPr>
      </p:pic>
    </p:spTree>
    <p:extLst>
      <p:ext uri="{BB962C8B-B14F-4D97-AF65-F5344CB8AC3E}">
        <p14:creationId xmlns:p14="http://schemas.microsoft.com/office/powerpoint/2010/main" val="4001634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17" presetClass="entr" presetSubtype="8"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9000" fill="hold"/>
                                        <p:tgtEl>
                                          <p:spTgt spid="5"/>
                                        </p:tgtEl>
                                        <p:attrNameLst>
                                          <p:attrName>ppt_x</p:attrName>
                                        </p:attrNameLst>
                                      </p:cBhvr>
                                      <p:tavLst>
                                        <p:tav tm="0">
                                          <p:val>
                                            <p:strVal val="#ppt_x-#ppt_w/2"/>
                                          </p:val>
                                        </p:tav>
                                        <p:tav tm="100000">
                                          <p:val>
                                            <p:strVal val="#ppt_x"/>
                                          </p:val>
                                        </p:tav>
                                      </p:tavLst>
                                    </p:anim>
                                    <p:anim calcmode="lin" valueType="num">
                                      <p:cBhvr>
                                        <p:cTn id="13" dur="9000" fill="hold"/>
                                        <p:tgtEl>
                                          <p:spTgt spid="5"/>
                                        </p:tgtEl>
                                        <p:attrNameLst>
                                          <p:attrName>ppt_y</p:attrName>
                                        </p:attrNameLst>
                                      </p:cBhvr>
                                      <p:tavLst>
                                        <p:tav tm="0">
                                          <p:val>
                                            <p:strVal val="#ppt_y"/>
                                          </p:val>
                                        </p:tav>
                                        <p:tav tm="100000">
                                          <p:val>
                                            <p:strVal val="#ppt_y"/>
                                          </p:val>
                                        </p:tav>
                                      </p:tavLst>
                                    </p:anim>
                                    <p:anim calcmode="lin" valueType="num">
                                      <p:cBhvr>
                                        <p:cTn id="14" dur="9000" fill="hold"/>
                                        <p:tgtEl>
                                          <p:spTgt spid="5"/>
                                        </p:tgtEl>
                                        <p:attrNameLst>
                                          <p:attrName>ppt_w</p:attrName>
                                        </p:attrNameLst>
                                      </p:cBhvr>
                                      <p:tavLst>
                                        <p:tav tm="0">
                                          <p:val>
                                            <p:fltVal val="0"/>
                                          </p:val>
                                        </p:tav>
                                        <p:tav tm="100000">
                                          <p:val>
                                            <p:strVal val="#ppt_w"/>
                                          </p:val>
                                        </p:tav>
                                      </p:tavLst>
                                    </p:anim>
                                    <p:anim calcmode="lin" valueType="num">
                                      <p:cBhvr>
                                        <p:cTn id="15" dur="9000" fill="hold"/>
                                        <p:tgtEl>
                                          <p:spTgt spid="5"/>
                                        </p:tgtEl>
                                        <p:attrNameLst>
                                          <p:attrName>ppt_h</p:attrName>
                                        </p:attrNameLst>
                                      </p:cBhvr>
                                      <p:tavLst>
                                        <p:tav tm="0">
                                          <p:val>
                                            <p:strVal val="#ppt_h"/>
                                          </p:val>
                                        </p:tav>
                                        <p:tav tm="100000">
                                          <p:val>
                                            <p:strVal val="#ppt_h"/>
                                          </p:val>
                                        </p:tav>
                                      </p:tavLst>
                                    </p:anim>
                                  </p:childTnLst>
                                </p:cTn>
                              </p:par>
                              <p:par>
                                <p:cTn id="16" presetID="27" presetClass="emph" presetSubtype="0" fill="remove" grpId="1" nodeType="withEffect">
                                  <p:stCondLst>
                                    <p:cond delay="0"/>
                                  </p:stCondLst>
                                  <p:iterate type="lt">
                                    <p:tmPct val="0"/>
                                  </p:iterate>
                                  <p:childTnLst>
                                    <p:animClr clrSpc="rgb" dir="cw">
                                      <p:cBhvr override="childStyle">
                                        <p:cTn id="17" dur="750" autoRev="1" fill="remove"/>
                                        <p:tgtEl>
                                          <p:spTgt spid="8"/>
                                        </p:tgtEl>
                                        <p:attrNameLst>
                                          <p:attrName>style.color</p:attrName>
                                        </p:attrNameLst>
                                      </p:cBhvr>
                                      <p:to>
                                        <a:schemeClr val="bg1"/>
                                      </p:to>
                                    </p:animClr>
                                    <p:animClr clrSpc="rgb" dir="cw">
                                      <p:cBhvr>
                                        <p:cTn id="18" dur="750" autoRev="1" fill="remove"/>
                                        <p:tgtEl>
                                          <p:spTgt spid="8"/>
                                        </p:tgtEl>
                                        <p:attrNameLst>
                                          <p:attrName>fillcolor</p:attrName>
                                        </p:attrNameLst>
                                      </p:cBhvr>
                                      <p:to>
                                        <a:schemeClr val="bg1"/>
                                      </p:to>
                                    </p:animClr>
                                    <p:set>
                                      <p:cBhvr>
                                        <p:cTn id="19" dur="750" autoRev="1" fill="remove"/>
                                        <p:tgtEl>
                                          <p:spTgt spid="8"/>
                                        </p:tgtEl>
                                        <p:attrNameLst>
                                          <p:attrName>fill.type</p:attrName>
                                        </p:attrNameLst>
                                      </p:cBhvr>
                                      <p:to>
                                        <p:strVal val="solid"/>
                                      </p:to>
                                    </p:set>
                                    <p:set>
                                      <p:cBhvr>
                                        <p:cTn id="20" dur="750" autoRev="1" fill="remove"/>
                                        <p:tgtEl>
                                          <p:spTgt spid="8"/>
                                        </p:tgtEl>
                                        <p:attrNameLst>
                                          <p:attrName>fill.on</p:attrName>
                                        </p:attrNameLst>
                                      </p:cBhvr>
                                      <p:to>
                                        <p:strVal val="true"/>
                                      </p:to>
                                    </p:set>
                                  </p:childTnLst>
                                </p:cTn>
                              </p:par>
                              <p:par>
                                <p:cTn id="21" presetID="27" presetClass="emph" presetSubtype="0" fill="remove" grpId="2" nodeType="withEffect">
                                  <p:stCondLst>
                                    <p:cond delay="3000"/>
                                  </p:stCondLst>
                                  <p:iterate type="lt">
                                    <p:tmPct val="0"/>
                                  </p:iterate>
                                  <p:childTnLst>
                                    <p:animClr clrSpc="rgb" dir="cw">
                                      <p:cBhvr override="childStyle">
                                        <p:cTn id="22" dur="750" autoRev="1" fill="remove"/>
                                        <p:tgtEl>
                                          <p:spTgt spid="8"/>
                                        </p:tgtEl>
                                        <p:attrNameLst>
                                          <p:attrName>style.color</p:attrName>
                                        </p:attrNameLst>
                                      </p:cBhvr>
                                      <p:to>
                                        <a:schemeClr val="bg1"/>
                                      </p:to>
                                    </p:animClr>
                                    <p:animClr clrSpc="rgb" dir="cw">
                                      <p:cBhvr>
                                        <p:cTn id="23" dur="750" autoRev="1" fill="remove"/>
                                        <p:tgtEl>
                                          <p:spTgt spid="8"/>
                                        </p:tgtEl>
                                        <p:attrNameLst>
                                          <p:attrName>fillcolor</p:attrName>
                                        </p:attrNameLst>
                                      </p:cBhvr>
                                      <p:to>
                                        <a:schemeClr val="bg1"/>
                                      </p:to>
                                    </p:animClr>
                                    <p:set>
                                      <p:cBhvr>
                                        <p:cTn id="24" dur="750" autoRev="1" fill="remove"/>
                                        <p:tgtEl>
                                          <p:spTgt spid="8"/>
                                        </p:tgtEl>
                                        <p:attrNameLst>
                                          <p:attrName>fill.type</p:attrName>
                                        </p:attrNameLst>
                                      </p:cBhvr>
                                      <p:to>
                                        <p:strVal val="solid"/>
                                      </p:to>
                                    </p:set>
                                    <p:set>
                                      <p:cBhvr>
                                        <p:cTn id="25" dur="750" autoRev="1" fill="remove"/>
                                        <p:tgtEl>
                                          <p:spTgt spid="8"/>
                                        </p:tgtEl>
                                        <p:attrNameLst>
                                          <p:attrName>fill.on</p:attrName>
                                        </p:attrNameLst>
                                      </p:cBhvr>
                                      <p:to>
                                        <p:strVal val="true"/>
                                      </p:to>
                                    </p:set>
                                  </p:childTnLst>
                                </p:cTn>
                              </p:par>
                              <p:par>
                                <p:cTn id="26" presetID="27" presetClass="emph" presetSubtype="0" fill="remove" grpId="3" nodeType="withEffect">
                                  <p:stCondLst>
                                    <p:cond delay="5000"/>
                                  </p:stCondLst>
                                  <p:iterate type="lt">
                                    <p:tmPct val="0"/>
                                  </p:iterate>
                                  <p:childTnLst>
                                    <p:animClr clrSpc="rgb" dir="cw">
                                      <p:cBhvr override="childStyle">
                                        <p:cTn id="27" dur="750" autoRev="1" fill="remove"/>
                                        <p:tgtEl>
                                          <p:spTgt spid="8"/>
                                        </p:tgtEl>
                                        <p:attrNameLst>
                                          <p:attrName>style.color</p:attrName>
                                        </p:attrNameLst>
                                      </p:cBhvr>
                                      <p:to>
                                        <a:schemeClr val="bg1"/>
                                      </p:to>
                                    </p:animClr>
                                    <p:animClr clrSpc="rgb" dir="cw">
                                      <p:cBhvr>
                                        <p:cTn id="28" dur="750" autoRev="1" fill="remove"/>
                                        <p:tgtEl>
                                          <p:spTgt spid="8"/>
                                        </p:tgtEl>
                                        <p:attrNameLst>
                                          <p:attrName>fillcolor</p:attrName>
                                        </p:attrNameLst>
                                      </p:cBhvr>
                                      <p:to>
                                        <a:schemeClr val="bg1"/>
                                      </p:to>
                                    </p:animClr>
                                    <p:set>
                                      <p:cBhvr>
                                        <p:cTn id="29" dur="750" autoRev="1" fill="remove"/>
                                        <p:tgtEl>
                                          <p:spTgt spid="8"/>
                                        </p:tgtEl>
                                        <p:attrNameLst>
                                          <p:attrName>fill.type</p:attrName>
                                        </p:attrNameLst>
                                      </p:cBhvr>
                                      <p:to>
                                        <p:strVal val="solid"/>
                                      </p:to>
                                    </p:set>
                                    <p:set>
                                      <p:cBhvr>
                                        <p:cTn id="30" dur="750" autoRev="1" fill="remove"/>
                                        <p:tgtEl>
                                          <p:spTgt spid="8"/>
                                        </p:tgtEl>
                                        <p:attrNameLst>
                                          <p:attrName>fill.on</p:attrName>
                                        </p:attrNameLst>
                                      </p:cBhvr>
                                      <p:to>
                                        <p:strVal val="true"/>
                                      </p:to>
                                    </p:set>
                                  </p:childTnLst>
                                </p:cTn>
                              </p:par>
                              <p:par>
                                <p:cTn id="31" presetID="27" presetClass="emph" presetSubtype="0" fill="remove" grpId="4" nodeType="withEffect">
                                  <p:stCondLst>
                                    <p:cond delay="7500"/>
                                  </p:stCondLst>
                                  <p:iterate type="lt">
                                    <p:tmPct val="0"/>
                                  </p:iterate>
                                  <p:childTnLst>
                                    <p:animClr clrSpc="rgb" dir="cw">
                                      <p:cBhvr override="childStyle">
                                        <p:cTn id="32" dur="750" autoRev="1" fill="remove"/>
                                        <p:tgtEl>
                                          <p:spTgt spid="8"/>
                                        </p:tgtEl>
                                        <p:attrNameLst>
                                          <p:attrName>style.color</p:attrName>
                                        </p:attrNameLst>
                                      </p:cBhvr>
                                      <p:to>
                                        <a:schemeClr val="bg1"/>
                                      </p:to>
                                    </p:animClr>
                                    <p:animClr clrSpc="rgb" dir="cw">
                                      <p:cBhvr>
                                        <p:cTn id="33" dur="750" autoRev="1" fill="remove"/>
                                        <p:tgtEl>
                                          <p:spTgt spid="8"/>
                                        </p:tgtEl>
                                        <p:attrNameLst>
                                          <p:attrName>fillcolor</p:attrName>
                                        </p:attrNameLst>
                                      </p:cBhvr>
                                      <p:to>
                                        <a:schemeClr val="bg1"/>
                                      </p:to>
                                    </p:animClr>
                                    <p:set>
                                      <p:cBhvr>
                                        <p:cTn id="34" dur="750" autoRev="1" fill="remove"/>
                                        <p:tgtEl>
                                          <p:spTgt spid="8"/>
                                        </p:tgtEl>
                                        <p:attrNameLst>
                                          <p:attrName>fill.type</p:attrName>
                                        </p:attrNameLst>
                                      </p:cBhvr>
                                      <p:to>
                                        <p:strVal val="solid"/>
                                      </p:to>
                                    </p:set>
                                    <p:set>
                                      <p:cBhvr>
                                        <p:cTn id="35" dur="750" autoRev="1" fill="remove"/>
                                        <p:tgtEl>
                                          <p:spTgt spid="8"/>
                                        </p:tgtEl>
                                        <p:attrNameLst>
                                          <p:attrName>fill.on</p:attrName>
                                        </p:attrNameLst>
                                      </p:cBhvr>
                                      <p:to>
                                        <p:strVal val="true"/>
                                      </p:to>
                                    </p:set>
                                  </p:childTnLst>
                                </p:cTn>
                              </p:par>
                            </p:childTnLst>
                          </p:cTn>
                        </p:par>
                      </p:childTnLst>
                    </p:cTn>
                  </p:par>
                  <p:par>
                    <p:cTn id="36" fill="hold">
                      <p:stCondLst>
                        <p:cond delay="indefinite"/>
                      </p:stCondLst>
                      <p:childTnLst>
                        <p:par>
                          <p:cTn id="37" fill="hold">
                            <p:stCondLst>
                              <p:cond delay="0"/>
                            </p:stCondLst>
                            <p:childTnLst>
                              <p:par>
                                <p:cTn id="38" presetID="1" presetClass="exit" presetSubtype="0" fill="hold" grpId="0" nodeType="clickEffect">
                                  <p:stCondLst>
                                    <p:cond delay="0"/>
                                  </p:stCondLst>
                                  <p:iterate type="lt">
                                    <p:tmAbs val="0"/>
                                  </p:iterate>
                                  <p:childTnLst>
                                    <p:set>
                                      <p:cBhvr>
                                        <p:cTn id="39" dur="1" fill="hold">
                                          <p:stCondLst>
                                            <p:cond delay="0"/>
                                          </p:stCondLst>
                                        </p:cTn>
                                        <p:tgtEl>
                                          <p:spTgt spid="8"/>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8" grpId="0"/>
      <p:bldP spid="8" grpId="1"/>
      <p:bldP spid="8" grpId="2"/>
      <p:bldP spid="8" grpId="3"/>
      <p:bldP spid="8" grpId="4"/>
      <p:bldP spid="9" grpId="0"/>
    </p:bldLst>
  </p:timing>
  <p:hf sldNum="0" hdr="0" dt="0"/>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1.xml"/><Relationship Id="rId2" Type="http://schemas.openxmlformats.org/officeDocument/2006/relationships/slideLayout" Target="../slideLayouts/slideLayout2.xml"/><Relationship Id="rId16" Type="http://schemas.openxmlformats.org/officeDocument/2006/relationships/vmlDrawing" Target="../drawings/vmlDrawing1.v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9" name="对象 8" hidden="1"/>
          <p:cNvGraphicFramePr>
            <a:graphicFrameLocks noChangeAspect="1"/>
          </p:cNvGraphicFramePr>
          <p:nvPr userDrawn="1">
            <p:custDataLst>
              <p:tags r:id="rId17"/>
            </p:custDataLst>
            <p:extLst>
              <p:ext uri="{D42A27DB-BD31-4B8C-83A1-F6EECF244321}">
                <p14:modId xmlns:p14="http://schemas.microsoft.com/office/powerpoint/2010/main" val="260293649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134" name="think-cell Slide" r:id="rId18" imgW="270" imgH="270" progId="TCLayout.ActiveDocument.1">
                  <p:embed/>
                </p:oleObj>
              </mc:Choice>
              <mc:Fallback>
                <p:oleObj name="think-cell Slide" r:id="rId18" imgW="270" imgH="270" progId="TCLayout.ActiveDocument.1">
                  <p:embed/>
                  <p:pic>
                    <p:nvPicPr>
                      <p:cNvPr id="0" name=""/>
                      <p:cNvPicPr/>
                      <p:nvPr/>
                    </p:nvPicPr>
                    <p:blipFill>
                      <a:blip r:embed="rId19"/>
                      <a:stretch>
                        <a:fillRect/>
                      </a:stretch>
                    </p:blipFill>
                    <p:spPr>
                      <a:xfrm>
                        <a:off x="1588" y="1588"/>
                        <a:ext cx="1587" cy="1587"/>
                      </a:xfrm>
                      <a:prstGeom prst="rect">
                        <a:avLst/>
                      </a:prstGeom>
                    </p:spPr>
                  </p:pic>
                </p:oleObj>
              </mc:Fallback>
            </mc:AlternateContent>
          </a:graphicData>
        </a:graphic>
      </p:graphicFrame>
      <p:sp>
        <p:nvSpPr>
          <p:cNvPr id="5" name="页脚占位符 4"/>
          <p:cNvSpPr>
            <a:spLocks noGrp="1"/>
          </p:cNvSpPr>
          <p:nvPr>
            <p:ph type="ftr" sz="quarter" idx="3"/>
          </p:nvPr>
        </p:nvSpPr>
        <p:spPr>
          <a:xfrm>
            <a:off x="4074459" y="6488410"/>
            <a:ext cx="7498977" cy="365125"/>
          </a:xfrm>
          <a:prstGeom prst="rect">
            <a:avLst/>
          </a:prstGeom>
        </p:spPr>
        <p:txBody>
          <a:bodyPr vert="horz" lIns="91440" tIns="45720" rIns="91440" bIns="45720" rtlCol="0" anchor="ctr"/>
          <a:lstStyle>
            <a:lvl1pPr algn="ctr">
              <a:defRPr sz="1200">
                <a:solidFill>
                  <a:srgbClr val="4D70AF"/>
                </a:solidFill>
              </a:defRPr>
            </a:lvl1pPr>
          </a:lstStyle>
          <a:p>
            <a:r>
              <a:rPr lang="en-US" altLang="zh-CN" cap="all" dirty="0" smtClean="0">
                <a:cs typeface="Arial" pitchFamily="34" charset="0"/>
              </a:rPr>
              <a:t>BEIJING RE-CODE TRADE SECURITY AND FACILITATION RESEARCH CENTER ALL RIGHTS RESERVED</a:t>
            </a:r>
            <a:endParaRPr lang="zh-CN" altLang="en-US" dirty="0"/>
          </a:p>
        </p:txBody>
      </p:sp>
      <p:sp>
        <p:nvSpPr>
          <p:cNvPr id="6" name="灯片编号占位符 5"/>
          <p:cNvSpPr>
            <a:spLocks noGrp="1"/>
          </p:cNvSpPr>
          <p:nvPr>
            <p:ph type="sldNum" sz="quarter" idx="4"/>
          </p:nvPr>
        </p:nvSpPr>
        <p:spPr>
          <a:xfrm>
            <a:off x="11676529" y="6492875"/>
            <a:ext cx="515471" cy="365125"/>
          </a:xfrm>
          <a:prstGeom prst="rect">
            <a:avLst/>
          </a:prstGeom>
        </p:spPr>
        <p:txBody>
          <a:bodyPr vert="horz" lIns="91440" tIns="45720" rIns="91440" bIns="45720" rtlCol="0" anchor="ctr"/>
          <a:lstStyle>
            <a:lvl1pPr algn="r">
              <a:defRPr sz="1200">
                <a:solidFill>
                  <a:schemeClr val="bg1"/>
                </a:solidFill>
              </a:defRPr>
            </a:lvl1pPr>
          </a:lstStyle>
          <a:p>
            <a:fld id="{36103309-0C36-4B49-813A-77AC6B8160B5}" type="slidenum">
              <a:rPr lang="zh-CN" altLang="en-US" smtClean="0"/>
              <a:pPr/>
              <a:t>‹#›</a:t>
            </a:fld>
            <a:endParaRPr lang="zh-CN" altLang="en-US" dirty="0"/>
          </a:p>
        </p:txBody>
      </p:sp>
    </p:spTree>
    <p:extLst>
      <p:ext uri="{BB962C8B-B14F-4D97-AF65-F5344CB8AC3E}">
        <p14:creationId xmlns:p14="http://schemas.microsoft.com/office/powerpoint/2010/main" val="29281934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74" r:id="rId4"/>
    <p:sldLayoutId id="2147483664" r:id="rId5"/>
    <p:sldLayoutId id="2147483665" r:id="rId6"/>
    <p:sldLayoutId id="2147483675" r:id="rId7"/>
    <p:sldLayoutId id="2147483666" r:id="rId8"/>
    <p:sldLayoutId id="2147483668" r:id="rId9"/>
    <p:sldLayoutId id="2147483669" r:id="rId10"/>
    <p:sldLayoutId id="2147483670" r:id="rId11"/>
    <p:sldLayoutId id="2147483671" r:id="rId12"/>
    <p:sldLayoutId id="2147483672" r:id="rId13"/>
    <p:sldLayoutId id="2147483673" r:id="rId14"/>
  </p:sldLayoutIdLst>
  <p:timing>
    <p:tnLst>
      <p:par>
        <p:cTn id="1" dur="indefinite" restart="never" nodeType="tmRoot"/>
      </p:par>
    </p:tnLst>
  </p:timing>
  <p:hf hdr="0" dt="0"/>
  <p:txStyles>
    <p:titleStyle>
      <a:lvl1pPr algn="l" defTabSz="914400" rtl="0" eaLnBrk="1" latinLnBrk="0" hangingPunct="1">
        <a:lnSpc>
          <a:spcPct val="90000"/>
        </a:lnSpc>
        <a:spcBef>
          <a:spcPct val="0"/>
        </a:spcBef>
        <a:buNone/>
        <a:defRPr sz="3600" kern="1200">
          <a:solidFill>
            <a:schemeClr val="bg1"/>
          </a:solidFill>
          <a:latin typeface="微软雅黑" panose="020B0503020204020204" pitchFamily="34" charset="-122"/>
          <a:ea typeface="微软雅黑"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5.xml"/><Relationship Id="rId1" Type="http://schemas.openxmlformats.org/officeDocument/2006/relationships/vmlDrawing" Target="../drawings/vmlDrawing15.vml"/><Relationship Id="rId6" Type="http://schemas.openxmlformats.org/officeDocument/2006/relationships/image" Target="../media/image1.emf"/><Relationship Id="rId5" Type="http://schemas.openxmlformats.org/officeDocument/2006/relationships/oleObject" Target="../embeddings/oleObject15.bin"/><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slide" Target="slide3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slide" Target="slide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slide" Target="slide2.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slide" Target="slide5.xml"/><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diagramLayout" Target="../diagrams/layout5.xml"/><Relationship Id="rId7" Type="http://schemas.openxmlformats.org/officeDocument/2006/relationships/diagramData" Target="../diagrams/data6.xml"/><Relationship Id="rId12" Type="http://schemas.openxmlformats.org/officeDocument/2006/relationships/slide" Target="slide2.xml"/><Relationship Id="rId2" Type="http://schemas.openxmlformats.org/officeDocument/2006/relationships/diagramData" Target="../diagrams/data5.xml"/><Relationship Id="rId1" Type="http://schemas.openxmlformats.org/officeDocument/2006/relationships/slideLayout" Target="../slideLayouts/slideLayout3.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slide" Target="slide2.xml"/><Relationship Id="rId2" Type="http://schemas.openxmlformats.org/officeDocument/2006/relationships/diagramData" Target="../diagrams/data7.xml"/><Relationship Id="rId1" Type="http://schemas.openxmlformats.org/officeDocument/2006/relationships/slideLayout" Target="../slideLayouts/slideLayout3.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slide" Target="slide13.xml"/><Relationship Id="rId2" Type="http://schemas.openxmlformats.org/officeDocument/2006/relationships/diagramData" Target="../diagrams/data8.xml"/><Relationship Id="rId1" Type="http://schemas.openxmlformats.org/officeDocument/2006/relationships/slideLayout" Target="../slideLayouts/slideLayout3.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5.xml.rels><?xml version="1.0" encoding="UTF-8" standalone="yes"?>
<Relationships xmlns="http://schemas.openxmlformats.org/package/2006/relationships"><Relationship Id="rId2" Type="http://schemas.openxmlformats.org/officeDocument/2006/relationships/slide" Target="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 Id="rId5" Type="http://schemas.openxmlformats.org/officeDocument/2006/relationships/slide" Target="slide13.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slide" Target="slide13.xml"/><Relationship Id="rId2" Type="http://schemas.openxmlformats.org/officeDocument/2006/relationships/diagramData" Target="../diagrams/data9.xml"/><Relationship Id="rId1" Type="http://schemas.openxmlformats.org/officeDocument/2006/relationships/slideLayout" Target="../slideLayouts/slideLayout3.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 Target="slide13.xml"/><Relationship Id="rId1" Type="http://schemas.openxmlformats.org/officeDocument/2006/relationships/slideLayout" Target="../slideLayouts/slideLayout3.xml"/><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slide" Target="slide13.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slide" Target="slide13.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slide" Target="slide13.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xml"/><Relationship Id="rId4" Type="http://schemas.openxmlformats.org/officeDocument/2006/relationships/slide" Target="slide13.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xml"/><Relationship Id="rId4" Type="http://schemas.openxmlformats.org/officeDocument/2006/relationships/slide" Target="slide13.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xml"/><Relationship Id="rId4" Type="http://schemas.openxmlformats.org/officeDocument/2006/relationships/slide" Target="slide13.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slide" Target="slide13.xml"/><Relationship Id="rId2" Type="http://schemas.openxmlformats.org/officeDocument/2006/relationships/diagramData" Target="../diagrams/data10.xml"/><Relationship Id="rId1" Type="http://schemas.openxmlformats.org/officeDocument/2006/relationships/slideLayout" Target="../slideLayouts/slideLayout3.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slide" Target="slide13.xml"/><Relationship Id="rId1" Type="http://schemas.openxmlformats.org/officeDocument/2006/relationships/slideLayout" Target="../slideLayouts/slideLayout3.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9.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对象 5" hidden="1"/>
          <p:cNvGraphicFramePr>
            <a:graphicFrameLocks noChangeAspect="1"/>
          </p:cNvGraphicFramePr>
          <p:nvPr>
            <p:custDataLst>
              <p:tags r:id="rId2"/>
            </p:custDataLst>
            <p:extLst>
              <p:ext uri="{D42A27DB-BD31-4B8C-83A1-F6EECF244321}">
                <p14:modId xmlns:p14="http://schemas.microsoft.com/office/powerpoint/2010/main" val="38773226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295"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4" name="页脚占位符 3"/>
          <p:cNvSpPr>
            <a:spLocks noGrp="1"/>
          </p:cNvSpPr>
          <p:nvPr>
            <p:ph type="ftr" sz="quarter" idx="10"/>
          </p:nvPr>
        </p:nvSpPr>
        <p:spPr>
          <a:xfrm>
            <a:off x="988370" y="6314329"/>
            <a:ext cx="7498977" cy="362775"/>
          </a:xfrm>
        </p:spPr>
        <p:txBody>
          <a:bodyPr anchor="b"/>
          <a:lstStyle/>
          <a:p>
            <a:r>
              <a:rPr lang="en-US" altLang="zh-CN" cap="all" dirty="0" smtClean="0">
                <a:cs typeface="Arial" pitchFamily="34" charset="0"/>
              </a:rPr>
              <a:t>BEIJING RE-CODE TRADE SECURITY AND FACILITATION RESEARCH CENTER ALL RIGHTS RESERVED</a:t>
            </a:r>
            <a:endParaRPr lang="zh-CN" altLang="en-US" dirty="0"/>
          </a:p>
        </p:txBody>
      </p:sp>
      <p:sp>
        <p:nvSpPr>
          <p:cNvPr id="2" name="标题 1"/>
          <p:cNvSpPr>
            <a:spLocks noGrp="1"/>
          </p:cNvSpPr>
          <p:nvPr>
            <p:ph type="ctrTitle"/>
          </p:nvPr>
        </p:nvSpPr>
        <p:spPr>
          <a:xfrm>
            <a:off x="295836" y="1888570"/>
            <a:ext cx="9735668" cy="1787969"/>
          </a:xfrm>
        </p:spPr>
        <p:txBody>
          <a:bodyPr/>
          <a:lstStyle/>
          <a:p>
            <a:pPr>
              <a:lnSpc>
                <a:spcPct val="125000"/>
              </a:lnSpc>
            </a:pPr>
            <a:r>
              <a:rPr lang="en-US" altLang="zh-CN" sz="4400" dirty="0" smtClean="0"/>
              <a:t>TFA</a:t>
            </a:r>
            <a:r>
              <a:rPr lang="zh-CN" altLang="en-US" sz="4400" dirty="0" smtClean="0"/>
              <a:t>与贸易便利化在中国的进程</a:t>
            </a:r>
            <a:endParaRPr lang="zh-CN" altLang="en-US" sz="4400" dirty="0"/>
          </a:p>
        </p:txBody>
      </p:sp>
      <p:sp>
        <p:nvSpPr>
          <p:cNvPr id="3" name="副标题 2"/>
          <p:cNvSpPr>
            <a:spLocks noGrp="1"/>
          </p:cNvSpPr>
          <p:nvPr>
            <p:ph type="subTitle" idx="1"/>
          </p:nvPr>
        </p:nvSpPr>
        <p:spPr>
          <a:xfrm>
            <a:off x="295838" y="3965054"/>
            <a:ext cx="9735666" cy="796388"/>
          </a:xfrm>
        </p:spPr>
        <p:txBody>
          <a:bodyPr/>
          <a:lstStyle/>
          <a:p>
            <a:r>
              <a:rPr lang="zh-CN" altLang="en-US" sz="2000" dirty="0" smtClean="0">
                <a:latin typeface="华文楷体" panose="02010600040101010101" pitchFamily="2" charset="-122"/>
                <a:ea typeface="华文楷体" panose="02010600040101010101" pitchFamily="2" charset="-122"/>
              </a:rPr>
              <a:t>北京睿库贸易安全及便利化研究中心    江小平</a:t>
            </a:r>
            <a:endParaRPr lang="zh-CN" altLang="en-US" sz="2000" dirty="0">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4169426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目 录</a:t>
            </a:r>
            <a:endParaRPr lang="zh-CN" altLang="en-US" dirty="0"/>
          </a:p>
        </p:txBody>
      </p:sp>
      <p:sp>
        <p:nvSpPr>
          <p:cNvPr id="3" name="页脚占位符 2"/>
          <p:cNvSpPr>
            <a:spLocks noGrp="1"/>
          </p:cNvSpPr>
          <p:nvPr>
            <p:ph type="ftr" sz="quarter" idx="10"/>
          </p:nvPr>
        </p:nvSpPr>
        <p:spPr/>
        <p:txBody>
          <a:bodyPr/>
          <a:lstStyle/>
          <a:p>
            <a:r>
              <a:rPr lang="en-US" altLang="zh-CN" cap="all" dirty="0" smtClean="0">
                <a:cs typeface="Arial" pitchFamily="34" charset="0"/>
              </a:rPr>
              <a:t>BEIJING RE-CODE TRADE SECURITY AND FACILITATION RESEARCH CENTER ALL RIGHTS RESERVED</a:t>
            </a:r>
            <a:endParaRPr lang="zh-CN" altLang="en-US" dirty="0"/>
          </a:p>
        </p:txBody>
      </p:sp>
      <p:sp>
        <p:nvSpPr>
          <p:cNvPr id="4" name="灯片编号占位符 3"/>
          <p:cNvSpPr>
            <a:spLocks noGrp="1"/>
          </p:cNvSpPr>
          <p:nvPr>
            <p:ph type="sldNum" sz="quarter" idx="11"/>
          </p:nvPr>
        </p:nvSpPr>
        <p:spPr/>
        <p:txBody>
          <a:bodyPr/>
          <a:lstStyle/>
          <a:p>
            <a:fld id="{36103309-0C36-4B49-813A-77AC6B8160B5}" type="slidenum">
              <a:rPr lang="zh-CN" altLang="en-US" smtClean="0"/>
              <a:pPr/>
              <a:t>2</a:t>
            </a:fld>
            <a:endParaRPr lang="zh-CN" altLang="en-US" dirty="0"/>
          </a:p>
        </p:txBody>
      </p:sp>
      <p:graphicFrame>
        <p:nvGraphicFramePr>
          <p:cNvPr id="6" name="内容占位符 5"/>
          <p:cNvGraphicFramePr>
            <a:graphicFrameLocks noGrp="1"/>
          </p:cNvGraphicFramePr>
          <p:nvPr>
            <p:ph sz="quarter" idx="12"/>
            <p:extLst>
              <p:ext uri="{D42A27DB-BD31-4B8C-83A1-F6EECF244321}">
                <p14:modId xmlns:p14="http://schemas.microsoft.com/office/powerpoint/2010/main" val="2291518183"/>
              </p:ext>
            </p:extLst>
          </p:nvPr>
        </p:nvGraphicFramePr>
        <p:xfrm>
          <a:off x="522288" y="1264188"/>
          <a:ext cx="10923587" cy="47767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矩形 6"/>
          <p:cNvSpPr/>
          <p:nvPr/>
        </p:nvSpPr>
        <p:spPr>
          <a:xfrm>
            <a:off x="788341" y="1566661"/>
            <a:ext cx="545342" cy="830997"/>
          </a:xfrm>
          <a:prstGeom prst="rect">
            <a:avLst/>
          </a:prstGeom>
          <a:noFill/>
        </p:spPr>
        <p:txBody>
          <a:bodyPr wrap="none" lIns="91440" tIns="45720" rIns="91440" bIns="45720" anchor="ctr">
            <a:spAutoFit/>
          </a:bodyPr>
          <a:lstStyle/>
          <a:p>
            <a:pPr algn="ctr"/>
            <a:r>
              <a:rPr lang="en-US" altLang="zh-CN" sz="4800" b="0" cap="none" spc="0" dirty="0" smtClean="0">
                <a:ln w="0"/>
                <a:solidFill>
                  <a:srgbClr val="3C5F9F"/>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1</a:t>
            </a:r>
            <a:endParaRPr lang="zh-CN" altLang="en-US" sz="4800" b="0" cap="none" spc="0" dirty="0">
              <a:ln w="0"/>
              <a:solidFill>
                <a:srgbClr val="3C5F9F"/>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p:txBody>
      </p:sp>
      <p:sp>
        <p:nvSpPr>
          <p:cNvPr id="8" name="矩形 7"/>
          <p:cNvSpPr/>
          <p:nvPr/>
        </p:nvSpPr>
        <p:spPr>
          <a:xfrm>
            <a:off x="1216605" y="2676848"/>
            <a:ext cx="545342" cy="830997"/>
          </a:xfrm>
          <a:prstGeom prst="rect">
            <a:avLst/>
          </a:prstGeom>
          <a:noFill/>
        </p:spPr>
        <p:txBody>
          <a:bodyPr wrap="none" lIns="91440" tIns="45720" rIns="91440" bIns="45720" anchor="ctr">
            <a:spAutoFit/>
          </a:bodyPr>
          <a:lstStyle/>
          <a:p>
            <a:pPr algn="ctr"/>
            <a:r>
              <a:rPr lang="en-US" altLang="zh-CN" sz="4800" b="0" cap="none" spc="0" dirty="0" smtClean="0">
                <a:ln w="0"/>
                <a:solidFill>
                  <a:srgbClr val="3C5F9F"/>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2</a:t>
            </a:r>
            <a:endParaRPr lang="zh-CN" altLang="en-US" sz="4800" b="0" cap="none" spc="0" dirty="0">
              <a:ln w="0"/>
              <a:solidFill>
                <a:srgbClr val="3C5F9F"/>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p:txBody>
      </p:sp>
      <p:sp>
        <p:nvSpPr>
          <p:cNvPr id="9" name="矩形 8"/>
          <p:cNvSpPr/>
          <p:nvPr/>
        </p:nvSpPr>
        <p:spPr>
          <a:xfrm>
            <a:off x="1216605" y="3780668"/>
            <a:ext cx="545342" cy="830997"/>
          </a:xfrm>
          <a:prstGeom prst="rect">
            <a:avLst/>
          </a:prstGeom>
          <a:noFill/>
        </p:spPr>
        <p:txBody>
          <a:bodyPr wrap="none" lIns="91440" tIns="45720" rIns="91440" bIns="45720" anchor="ctr">
            <a:spAutoFit/>
          </a:bodyPr>
          <a:lstStyle/>
          <a:p>
            <a:pPr algn="ctr"/>
            <a:r>
              <a:rPr lang="en-US" altLang="zh-CN" sz="4800" b="0" cap="none" spc="0" dirty="0" smtClean="0">
                <a:ln w="0"/>
                <a:solidFill>
                  <a:srgbClr val="3C5F9F"/>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3</a:t>
            </a:r>
            <a:endParaRPr lang="zh-CN" altLang="en-US" sz="4800" b="0" cap="none" spc="0" dirty="0">
              <a:ln w="0"/>
              <a:solidFill>
                <a:srgbClr val="3C5F9F"/>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p:txBody>
      </p:sp>
      <p:sp>
        <p:nvSpPr>
          <p:cNvPr id="12" name="矩形 11"/>
          <p:cNvSpPr/>
          <p:nvPr/>
        </p:nvSpPr>
        <p:spPr>
          <a:xfrm>
            <a:off x="788341" y="4884488"/>
            <a:ext cx="545342" cy="830997"/>
          </a:xfrm>
          <a:prstGeom prst="rect">
            <a:avLst/>
          </a:prstGeom>
          <a:noFill/>
        </p:spPr>
        <p:txBody>
          <a:bodyPr wrap="none" lIns="91440" tIns="45720" rIns="91440" bIns="45720" anchor="ctr">
            <a:spAutoFit/>
          </a:bodyPr>
          <a:lstStyle/>
          <a:p>
            <a:pPr algn="ctr"/>
            <a:r>
              <a:rPr lang="en-US" altLang="zh-CN" sz="4800" b="0" cap="none" spc="0" dirty="0" smtClean="0">
                <a:ln w="0"/>
                <a:solidFill>
                  <a:srgbClr val="3C5F9F"/>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4</a:t>
            </a:r>
            <a:endParaRPr lang="zh-CN" altLang="en-US" sz="4800" b="0" cap="none" spc="0" dirty="0">
              <a:ln w="0"/>
              <a:solidFill>
                <a:srgbClr val="3C5F9F"/>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p:txBody>
      </p:sp>
      <p:sp>
        <p:nvSpPr>
          <p:cNvPr id="10" name="圆角矩形 9">
            <a:hlinkClick r:id="rId7" action="ppaction://hlinksldjump"/>
          </p:cNvPr>
          <p:cNvSpPr/>
          <p:nvPr/>
        </p:nvSpPr>
        <p:spPr>
          <a:xfrm>
            <a:off x="10693928" y="6175894"/>
            <a:ext cx="982601" cy="312516"/>
          </a:xfrm>
          <a:prstGeom prst="roundRect">
            <a:avLst/>
          </a:prstGeom>
          <a:solidFill>
            <a:srgbClr val="3E62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latin typeface="微软雅黑" panose="020B0503020204020204" pitchFamily="34" charset="-122"/>
                <a:ea typeface="微软雅黑" panose="020B0503020204020204" pitchFamily="34" charset="-122"/>
              </a:rPr>
              <a:t>结束放映</a:t>
            </a:r>
            <a:endParaRPr lang="zh-CN" altLang="en-US" sz="1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132560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linds(horizontal)">
                                      <p:cBhvr>
                                        <p:cTn id="10" dur="500"/>
                                        <p:tgtEl>
                                          <p:spTgt spid="7"/>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linds(horizontal)">
                                      <p:cBhvr>
                                        <p:cTn id="13" dur="500"/>
                                        <p:tgtEl>
                                          <p:spTgt spid="8"/>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linds(horizontal)">
                                      <p:cBhvr>
                                        <p:cTn id="16" dur="500"/>
                                        <p:tgtEl>
                                          <p:spTgt spid="9"/>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linds(horizontal)">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7" grpId="0"/>
      <p:bldP spid="8" grpId="0"/>
      <p:bldP spid="9" grpId="0"/>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lvl="0"/>
            <a:r>
              <a:rPr lang="en-US" altLang="zh-CN" dirty="0" smtClean="0"/>
              <a:t>WTO</a:t>
            </a:r>
            <a:r>
              <a:rPr lang="zh-CN" altLang="en-US" dirty="0" smtClean="0"/>
              <a:t>与贸易便利化</a:t>
            </a:r>
            <a:endParaRPr lang="zh-CN" altLang="en-US" dirty="0"/>
          </a:p>
        </p:txBody>
      </p:sp>
      <p:sp>
        <p:nvSpPr>
          <p:cNvPr id="3" name="页脚占位符 2"/>
          <p:cNvSpPr>
            <a:spLocks noGrp="1"/>
          </p:cNvSpPr>
          <p:nvPr>
            <p:ph type="ftr" sz="quarter" idx="10"/>
          </p:nvPr>
        </p:nvSpPr>
        <p:spPr/>
        <p:txBody>
          <a:bodyPr/>
          <a:lstStyle/>
          <a:p>
            <a:r>
              <a:rPr lang="en-US" altLang="zh-CN" cap="all" smtClean="0">
                <a:cs typeface="Arial" pitchFamily="34" charset="0"/>
              </a:rPr>
              <a:t>BEIJING RE-CODE TRADE SECURITY AND FACILITATION RESEARCH CENTER ALL RIGHTS RESERVED</a:t>
            </a:r>
            <a:endParaRPr lang="zh-CN" altLang="en-US" dirty="0"/>
          </a:p>
        </p:txBody>
      </p:sp>
      <p:sp>
        <p:nvSpPr>
          <p:cNvPr id="4" name="灯片编号占位符 3"/>
          <p:cNvSpPr>
            <a:spLocks noGrp="1"/>
          </p:cNvSpPr>
          <p:nvPr>
            <p:ph type="sldNum" sz="quarter" idx="11"/>
          </p:nvPr>
        </p:nvSpPr>
        <p:spPr/>
        <p:txBody>
          <a:bodyPr/>
          <a:lstStyle/>
          <a:p>
            <a:fld id="{36103309-0C36-4B49-813A-77AC6B8160B5}" type="slidenum">
              <a:rPr lang="zh-CN" altLang="en-US" smtClean="0"/>
              <a:pPr/>
              <a:t>3</a:t>
            </a:fld>
            <a:endParaRPr lang="zh-CN" altLang="en-US" dirty="0"/>
          </a:p>
        </p:txBody>
      </p:sp>
      <p:sp>
        <p:nvSpPr>
          <p:cNvPr id="7" name="圆角矩形 6"/>
          <p:cNvSpPr/>
          <p:nvPr/>
        </p:nvSpPr>
        <p:spPr>
          <a:xfrm>
            <a:off x="3252486" y="4537276"/>
            <a:ext cx="1539433" cy="243068"/>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内容占位符 8"/>
          <p:cNvPicPr>
            <a:picLocks noGrp="1" noChangeAspect="1"/>
          </p:cNvPicPr>
          <p:nvPr>
            <p:ph sz="quarter" idx="12"/>
          </p:nvPr>
        </p:nvPicPr>
        <p:blipFill>
          <a:blip r:embed="rId2">
            <a:duotone>
              <a:schemeClr val="accent5">
                <a:shade val="45000"/>
                <a:satMod val="135000"/>
              </a:schemeClr>
              <a:prstClr val="white"/>
            </a:duotone>
          </a:blip>
          <a:stretch>
            <a:fillRect/>
          </a:stretch>
        </p:blipFill>
        <p:spPr>
          <a:xfrm>
            <a:off x="1782501" y="1431968"/>
            <a:ext cx="8372739" cy="4794207"/>
          </a:xfrm>
          <a:prstGeom prst="rect">
            <a:avLst/>
          </a:prstGeom>
        </p:spPr>
      </p:pic>
      <p:sp>
        <p:nvSpPr>
          <p:cNvPr id="10" name="圆角矩形 9"/>
          <p:cNvSpPr/>
          <p:nvPr/>
        </p:nvSpPr>
        <p:spPr>
          <a:xfrm>
            <a:off x="1782501" y="5972537"/>
            <a:ext cx="1469985" cy="254643"/>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a:hlinkClick r:id="rId3" action="ppaction://hlinksldjump"/>
          </p:cNvPr>
          <p:cNvSpPr/>
          <p:nvPr/>
        </p:nvSpPr>
        <p:spPr>
          <a:xfrm>
            <a:off x="10590835" y="6175894"/>
            <a:ext cx="982601" cy="312516"/>
          </a:xfrm>
          <a:prstGeom prst="roundRect">
            <a:avLst/>
          </a:prstGeom>
          <a:solidFill>
            <a:srgbClr val="3E62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latin typeface="微软雅黑" panose="020B0503020204020204" pitchFamily="34" charset="-122"/>
                <a:ea typeface="微软雅黑" panose="020B0503020204020204" pitchFamily="34" charset="-122"/>
              </a:rPr>
              <a:t>返回</a:t>
            </a:r>
            <a:endParaRPr lang="zh-CN" altLang="en-US" sz="1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369466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内容占位符 5"/>
          <p:cNvGraphicFramePr>
            <a:graphicFrameLocks noGrp="1"/>
          </p:cNvGraphicFramePr>
          <p:nvPr>
            <p:ph sz="quarter" idx="12"/>
            <p:extLst>
              <p:ext uri="{D42A27DB-BD31-4B8C-83A1-F6EECF244321}">
                <p14:modId xmlns:p14="http://schemas.microsoft.com/office/powerpoint/2010/main" val="748854677"/>
              </p:ext>
            </p:extLst>
          </p:nvPr>
        </p:nvGraphicFramePr>
        <p:xfrm>
          <a:off x="522288" y="1449388"/>
          <a:ext cx="10844051" cy="47430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标题 1"/>
          <p:cNvSpPr>
            <a:spLocks noGrp="1"/>
          </p:cNvSpPr>
          <p:nvPr>
            <p:ph type="title"/>
          </p:nvPr>
        </p:nvSpPr>
        <p:spPr/>
        <p:txBody>
          <a:bodyPr/>
          <a:lstStyle/>
          <a:p>
            <a:pPr lvl="0"/>
            <a:r>
              <a:rPr lang="en-US" altLang="zh-CN" dirty="0" smtClean="0"/>
              <a:t>WTO</a:t>
            </a:r>
            <a:r>
              <a:rPr lang="zh-CN" altLang="en-US" dirty="0" smtClean="0"/>
              <a:t>与贸易便利化</a:t>
            </a:r>
            <a:endParaRPr lang="zh-CN" altLang="en-US" dirty="0"/>
          </a:p>
        </p:txBody>
      </p:sp>
      <p:sp>
        <p:nvSpPr>
          <p:cNvPr id="3" name="页脚占位符 2"/>
          <p:cNvSpPr>
            <a:spLocks noGrp="1"/>
          </p:cNvSpPr>
          <p:nvPr>
            <p:ph type="ftr" sz="quarter" idx="10"/>
          </p:nvPr>
        </p:nvSpPr>
        <p:spPr/>
        <p:txBody>
          <a:bodyPr/>
          <a:lstStyle/>
          <a:p>
            <a:r>
              <a:rPr lang="en-US" altLang="zh-CN" cap="all" smtClean="0">
                <a:cs typeface="Arial" pitchFamily="34" charset="0"/>
              </a:rPr>
              <a:t>BEIJING RE-CODE TRADE SECURITY AND FACILITATION RESEARCH CENTER ALL RIGHTS RESERVED</a:t>
            </a:r>
            <a:endParaRPr lang="zh-CN" altLang="en-US" dirty="0"/>
          </a:p>
        </p:txBody>
      </p:sp>
      <p:sp>
        <p:nvSpPr>
          <p:cNvPr id="4" name="灯片编号占位符 3"/>
          <p:cNvSpPr>
            <a:spLocks noGrp="1"/>
          </p:cNvSpPr>
          <p:nvPr>
            <p:ph type="sldNum" sz="quarter" idx="11"/>
          </p:nvPr>
        </p:nvSpPr>
        <p:spPr/>
        <p:txBody>
          <a:bodyPr/>
          <a:lstStyle/>
          <a:p>
            <a:fld id="{36103309-0C36-4B49-813A-77AC6B8160B5}" type="slidenum">
              <a:rPr lang="zh-CN" altLang="en-US" smtClean="0"/>
              <a:pPr/>
              <a:t>4</a:t>
            </a:fld>
            <a:endParaRPr lang="zh-CN" altLang="en-US" dirty="0"/>
          </a:p>
        </p:txBody>
      </p:sp>
      <p:sp>
        <p:nvSpPr>
          <p:cNvPr id="7" name="圆角矩形 6">
            <a:hlinkClick r:id="rId7" action="ppaction://hlinksldjump"/>
          </p:cNvPr>
          <p:cNvSpPr/>
          <p:nvPr/>
        </p:nvSpPr>
        <p:spPr>
          <a:xfrm>
            <a:off x="10590835" y="6175894"/>
            <a:ext cx="982601" cy="312516"/>
          </a:xfrm>
          <a:prstGeom prst="roundRect">
            <a:avLst/>
          </a:prstGeom>
          <a:solidFill>
            <a:srgbClr val="3E62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latin typeface="微软雅黑" panose="020B0503020204020204" pitchFamily="34" charset="-122"/>
                <a:ea typeface="微软雅黑" panose="020B0503020204020204" pitchFamily="34" charset="-122"/>
              </a:rPr>
              <a:t>返回</a:t>
            </a:r>
            <a:endParaRPr lang="zh-CN" altLang="en-US" sz="1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025884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withEffect">
                                  <p:stCondLst>
                                    <p:cond delay="0"/>
                                  </p:stCondLst>
                                  <p:childTnLst>
                                    <p:set>
                                      <p:cBhvr>
                                        <p:cTn id="6" dur="1" fill="hold">
                                          <p:stCondLst>
                                            <p:cond delay="0"/>
                                          </p:stCondLst>
                                        </p:cTn>
                                        <p:tgtEl>
                                          <p:spTgt spid="6">
                                            <p:graphicEl>
                                              <a:dgm id="{48D19ED1-1F86-4C3D-9450-4F9B3CF7CFC6}"/>
                                            </p:graphicEl>
                                          </p:spTgt>
                                        </p:tgtEl>
                                        <p:attrNameLst>
                                          <p:attrName>style.visibility</p:attrName>
                                        </p:attrNameLst>
                                      </p:cBhvr>
                                      <p:to>
                                        <p:strVal val="visible"/>
                                      </p:to>
                                    </p:set>
                                    <p:anim calcmode="lin" valueType="num">
                                      <p:cBhvr additive="base">
                                        <p:cTn id="7" dur="500"/>
                                        <p:tgtEl>
                                          <p:spTgt spid="6">
                                            <p:graphicEl>
                                              <a:dgm id="{48D19ED1-1F86-4C3D-9450-4F9B3CF7CFC6}"/>
                                            </p:graphicEl>
                                          </p:spTgt>
                                        </p:tgtEl>
                                        <p:attrNameLst>
                                          <p:attrName>ppt_x</p:attrName>
                                        </p:attrNameLst>
                                      </p:cBhvr>
                                      <p:tavLst>
                                        <p:tav tm="0">
                                          <p:val>
                                            <p:strVal val="#ppt_x+#ppt_w*1.125000"/>
                                          </p:val>
                                        </p:tav>
                                        <p:tav tm="100000">
                                          <p:val>
                                            <p:strVal val="#ppt_x"/>
                                          </p:val>
                                        </p:tav>
                                      </p:tavLst>
                                    </p:anim>
                                    <p:animEffect transition="in" filter="wipe(left)">
                                      <p:cBhvr>
                                        <p:cTn id="8" dur="500"/>
                                        <p:tgtEl>
                                          <p:spTgt spid="6">
                                            <p:graphicEl>
                                              <a:dgm id="{48D19ED1-1F86-4C3D-9450-4F9B3CF7CFC6}"/>
                                            </p:graphicEl>
                                          </p:spTgt>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6">
                                            <p:graphicEl>
                                              <a:dgm id="{5CDDC847-AC25-45C9-9E2D-FCFBED3318A0}"/>
                                            </p:graphicEl>
                                          </p:spTgt>
                                        </p:tgtEl>
                                        <p:attrNameLst>
                                          <p:attrName>style.visibility</p:attrName>
                                        </p:attrNameLst>
                                      </p:cBhvr>
                                      <p:to>
                                        <p:strVal val="visible"/>
                                      </p:to>
                                    </p:set>
                                    <p:anim calcmode="lin" valueType="num">
                                      <p:cBhvr additive="base">
                                        <p:cTn id="11" dur="500"/>
                                        <p:tgtEl>
                                          <p:spTgt spid="6">
                                            <p:graphicEl>
                                              <a:dgm id="{5CDDC847-AC25-45C9-9E2D-FCFBED3318A0}"/>
                                            </p:graphicEl>
                                          </p:spTgt>
                                        </p:tgtEl>
                                        <p:attrNameLst>
                                          <p:attrName>ppt_x</p:attrName>
                                        </p:attrNameLst>
                                      </p:cBhvr>
                                      <p:tavLst>
                                        <p:tav tm="0">
                                          <p:val>
                                            <p:strVal val="#ppt_x-#ppt_w*1.125000"/>
                                          </p:val>
                                        </p:tav>
                                        <p:tav tm="100000">
                                          <p:val>
                                            <p:strVal val="#ppt_x"/>
                                          </p:val>
                                        </p:tav>
                                      </p:tavLst>
                                    </p:anim>
                                    <p:animEffect transition="in" filter="wipe(right)">
                                      <p:cBhvr>
                                        <p:cTn id="12" dur="500"/>
                                        <p:tgtEl>
                                          <p:spTgt spid="6">
                                            <p:graphicEl>
                                              <a:dgm id="{5CDDC847-AC25-45C9-9E2D-FCFBED3318A0}"/>
                                            </p:graphicEl>
                                          </p:spTgt>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6">
                                            <p:graphicEl>
                                              <a:dgm id="{60B775B5-25D9-4F88-9EA9-9D84B48E73C1}"/>
                                            </p:graphicEl>
                                          </p:spTgt>
                                        </p:tgtEl>
                                        <p:attrNameLst>
                                          <p:attrName>style.visibility</p:attrName>
                                        </p:attrNameLst>
                                      </p:cBhvr>
                                      <p:to>
                                        <p:strVal val="visible"/>
                                      </p:to>
                                    </p:set>
                                    <p:anim calcmode="lin" valueType="num">
                                      <p:cBhvr additive="base">
                                        <p:cTn id="15" dur="500"/>
                                        <p:tgtEl>
                                          <p:spTgt spid="6">
                                            <p:graphicEl>
                                              <a:dgm id="{60B775B5-25D9-4F88-9EA9-9D84B48E73C1}"/>
                                            </p:graphicEl>
                                          </p:spTgt>
                                        </p:tgtEl>
                                        <p:attrNameLst>
                                          <p:attrName>ppt_x</p:attrName>
                                        </p:attrNameLst>
                                      </p:cBhvr>
                                      <p:tavLst>
                                        <p:tav tm="0">
                                          <p:val>
                                            <p:strVal val="#ppt_x-#ppt_w*1.125000"/>
                                          </p:val>
                                        </p:tav>
                                        <p:tav tm="100000">
                                          <p:val>
                                            <p:strVal val="#ppt_x"/>
                                          </p:val>
                                        </p:tav>
                                      </p:tavLst>
                                    </p:anim>
                                    <p:animEffect transition="in" filter="wipe(right)">
                                      <p:cBhvr>
                                        <p:cTn id="16" dur="500"/>
                                        <p:tgtEl>
                                          <p:spTgt spid="6">
                                            <p:graphicEl>
                                              <a:dgm id="{60B775B5-25D9-4F88-9EA9-9D84B48E73C1}"/>
                                            </p:graphicEl>
                                          </p:spTgt>
                                        </p:tgtEl>
                                      </p:cBhvr>
                                    </p:animEffect>
                                  </p:childTnLst>
                                </p:cTn>
                              </p:par>
                              <p:par>
                                <p:cTn id="17" presetID="12" presetClass="entr" presetSubtype="8" fill="hold" grpId="0" nodeType="withEffect">
                                  <p:stCondLst>
                                    <p:cond delay="0"/>
                                  </p:stCondLst>
                                  <p:childTnLst>
                                    <p:set>
                                      <p:cBhvr>
                                        <p:cTn id="18" dur="1" fill="hold">
                                          <p:stCondLst>
                                            <p:cond delay="0"/>
                                          </p:stCondLst>
                                        </p:cTn>
                                        <p:tgtEl>
                                          <p:spTgt spid="6">
                                            <p:graphicEl>
                                              <a:dgm id="{1B970247-0A05-4608-8198-AB2C05618B57}"/>
                                            </p:graphicEl>
                                          </p:spTgt>
                                        </p:tgtEl>
                                        <p:attrNameLst>
                                          <p:attrName>style.visibility</p:attrName>
                                        </p:attrNameLst>
                                      </p:cBhvr>
                                      <p:to>
                                        <p:strVal val="visible"/>
                                      </p:to>
                                    </p:set>
                                    <p:anim calcmode="lin" valueType="num">
                                      <p:cBhvr additive="base">
                                        <p:cTn id="19" dur="500"/>
                                        <p:tgtEl>
                                          <p:spTgt spid="6">
                                            <p:graphicEl>
                                              <a:dgm id="{1B970247-0A05-4608-8198-AB2C05618B57}"/>
                                            </p:graphicEl>
                                          </p:spTgt>
                                        </p:tgtEl>
                                        <p:attrNameLst>
                                          <p:attrName>ppt_x</p:attrName>
                                        </p:attrNameLst>
                                      </p:cBhvr>
                                      <p:tavLst>
                                        <p:tav tm="0">
                                          <p:val>
                                            <p:strVal val="#ppt_x-#ppt_w*1.125000"/>
                                          </p:val>
                                        </p:tav>
                                        <p:tav tm="100000">
                                          <p:val>
                                            <p:strVal val="#ppt_x"/>
                                          </p:val>
                                        </p:tav>
                                      </p:tavLst>
                                    </p:anim>
                                    <p:animEffect transition="in" filter="wipe(right)">
                                      <p:cBhvr>
                                        <p:cTn id="20" dur="500"/>
                                        <p:tgtEl>
                                          <p:spTgt spid="6">
                                            <p:graphicEl>
                                              <a:dgm id="{1B970247-0A05-4608-8198-AB2C05618B57}"/>
                                            </p:graphicEl>
                                          </p:spTgt>
                                        </p:tgtEl>
                                      </p:cBhvr>
                                    </p:animEffect>
                                  </p:childTnLst>
                                </p:cTn>
                              </p:par>
                              <p:par>
                                <p:cTn id="21" presetID="12" presetClass="entr" presetSubtype="8" fill="hold" grpId="0" nodeType="withEffect">
                                  <p:stCondLst>
                                    <p:cond delay="0"/>
                                  </p:stCondLst>
                                  <p:childTnLst>
                                    <p:set>
                                      <p:cBhvr>
                                        <p:cTn id="22" dur="1" fill="hold">
                                          <p:stCondLst>
                                            <p:cond delay="0"/>
                                          </p:stCondLst>
                                        </p:cTn>
                                        <p:tgtEl>
                                          <p:spTgt spid="6">
                                            <p:graphicEl>
                                              <a:dgm id="{0511D787-89F3-423F-936A-5453C92767E5}"/>
                                            </p:graphicEl>
                                          </p:spTgt>
                                        </p:tgtEl>
                                        <p:attrNameLst>
                                          <p:attrName>style.visibility</p:attrName>
                                        </p:attrNameLst>
                                      </p:cBhvr>
                                      <p:to>
                                        <p:strVal val="visible"/>
                                      </p:to>
                                    </p:set>
                                    <p:anim calcmode="lin" valueType="num">
                                      <p:cBhvr additive="base">
                                        <p:cTn id="23" dur="500"/>
                                        <p:tgtEl>
                                          <p:spTgt spid="6">
                                            <p:graphicEl>
                                              <a:dgm id="{0511D787-89F3-423F-936A-5453C92767E5}"/>
                                            </p:graphicEl>
                                          </p:spTgt>
                                        </p:tgtEl>
                                        <p:attrNameLst>
                                          <p:attrName>ppt_x</p:attrName>
                                        </p:attrNameLst>
                                      </p:cBhvr>
                                      <p:tavLst>
                                        <p:tav tm="0">
                                          <p:val>
                                            <p:strVal val="#ppt_x-#ppt_w*1.125000"/>
                                          </p:val>
                                        </p:tav>
                                        <p:tav tm="100000">
                                          <p:val>
                                            <p:strVal val="#ppt_x"/>
                                          </p:val>
                                        </p:tav>
                                      </p:tavLst>
                                    </p:anim>
                                    <p:animEffect transition="in" filter="wipe(right)">
                                      <p:cBhvr>
                                        <p:cTn id="24" dur="500"/>
                                        <p:tgtEl>
                                          <p:spTgt spid="6">
                                            <p:graphicEl>
                                              <a:dgm id="{0511D787-89F3-423F-936A-5453C92767E5}"/>
                                            </p:graphicEl>
                                          </p:spTgt>
                                        </p:tgtEl>
                                      </p:cBhvr>
                                    </p:animEffect>
                                  </p:childTnLst>
                                </p:cTn>
                              </p:par>
                              <p:par>
                                <p:cTn id="25" presetID="12" presetClass="entr" presetSubtype="8" fill="hold" grpId="0" nodeType="withEffect">
                                  <p:stCondLst>
                                    <p:cond delay="0"/>
                                  </p:stCondLst>
                                  <p:childTnLst>
                                    <p:set>
                                      <p:cBhvr>
                                        <p:cTn id="26" dur="1" fill="hold">
                                          <p:stCondLst>
                                            <p:cond delay="0"/>
                                          </p:stCondLst>
                                        </p:cTn>
                                        <p:tgtEl>
                                          <p:spTgt spid="6">
                                            <p:graphicEl>
                                              <a:dgm id="{2425101A-EF56-46D4-9F4B-15154A007DA5}"/>
                                            </p:graphicEl>
                                          </p:spTgt>
                                        </p:tgtEl>
                                        <p:attrNameLst>
                                          <p:attrName>style.visibility</p:attrName>
                                        </p:attrNameLst>
                                      </p:cBhvr>
                                      <p:to>
                                        <p:strVal val="visible"/>
                                      </p:to>
                                    </p:set>
                                    <p:anim calcmode="lin" valueType="num">
                                      <p:cBhvr additive="base">
                                        <p:cTn id="27" dur="500"/>
                                        <p:tgtEl>
                                          <p:spTgt spid="6">
                                            <p:graphicEl>
                                              <a:dgm id="{2425101A-EF56-46D4-9F4B-15154A007DA5}"/>
                                            </p:graphicEl>
                                          </p:spTgt>
                                        </p:tgtEl>
                                        <p:attrNameLst>
                                          <p:attrName>ppt_x</p:attrName>
                                        </p:attrNameLst>
                                      </p:cBhvr>
                                      <p:tavLst>
                                        <p:tav tm="0">
                                          <p:val>
                                            <p:strVal val="#ppt_x-#ppt_w*1.125000"/>
                                          </p:val>
                                        </p:tav>
                                        <p:tav tm="100000">
                                          <p:val>
                                            <p:strVal val="#ppt_x"/>
                                          </p:val>
                                        </p:tav>
                                      </p:tavLst>
                                    </p:anim>
                                    <p:animEffect transition="in" filter="wipe(right)">
                                      <p:cBhvr>
                                        <p:cTn id="28" dur="500"/>
                                        <p:tgtEl>
                                          <p:spTgt spid="6">
                                            <p:graphicEl>
                                              <a:dgm id="{2425101A-EF56-46D4-9F4B-15154A007DA5}"/>
                                            </p:graphicEl>
                                          </p:spTgt>
                                        </p:tgtEl>
                                      </p:cBhvr>
                                    </p:animEffect>
                                  </p:childTnLst>
                                </p:cTn>
                              </p:par>
                              <p:par>
                                <p:cTn id="29" presetID="12" presetClass="entr" presetSubtype="2" fill="hold" grpId="0" nodeType="withEffect">
                                  <p:stCondLst>
                                    <p:cond delay="0"/>
                                  </p:stCondLst>
                                  <p:childTnLst>
                                    <p:set>
                                      <p:cBhvr>
                                        <p:cTn id="30" dur="1" fill="hold">
                                          <p:stCondLst>
                                            <p:cond delay="0"/>
                                          </p:stCondLst>
                                        </p:cTn>
                                        <p:tgtEl>
                                          <p:spTgt spid="6">
                                            <p:graphicEl>
                                              <a:dgm id="{BD164266-B53C-460E-A025-6D8FD34D2DFE}"/>
                                            </p:graphicEl>
                                          </p:spTgt>
                                        </p:tgtEl>
                                        <p:attrNameLst>
                                          <p:attrName>style.visibility</p:attrName>
                                        </p:attrNameLst>
                                      </p:cBhvr>
                                      <p:to>
                                        <p:strVal val="visible"/>
                                      </p:to>
                                    </p:set>
                                    <p:anim calcmode="lin" valueType="num">
                                      <p:cBhvr additive="base">
                                        <p:cTn id="31" dur="500"/>
                                        <p:tgtEl>
                                          <p:spTgt spid="6">
                                            <p:graphicEl>
                                              <a:dgm id="{BD164266-B53C-460E-A025-6D8FD34D2DFE}"/>
                                            </p:graphicEl>
                                          </p:spTgt>
                                        </p:tgtEl>
                                        <p:attrNameLst>
                                          <p:attrName>ppt_x</p:attrName>
                                        </p:attrNameLst>
                                      </p:cBhvr>
                                      <p:tavLst>
                                        <p:tav tm="0">
                                          <p:val>
                                            <p:strVal val="#ppt_x+#ppt_w*1.125000"/>
                                          </p:val>
                                        </p:tav>
                                        <p:tav tm="100000">
                                          <p:val>
                                            <p:strVal val="#ppt_x"/>
                                          </p:val>
                                        </p:tav>
                                      </p:tavLst>
                                    </p:anim>
                                    <p:animEffect transition="in" filter="wipe(left)">
                                      <p:cBhvr>
                                        <p:cTn id="32" dur="500"/>
                                        <p:tgtEl>
                                          <p:spTgt spid="6">
                                            <p:graphicEl>
                                              <a:dgm id="{BD164266-B53C-460E-A025-6D8FD34D2DFE}"/>
                                            </p:graphicEl>
                                          </p:spTgt>
                                        </p:tgtEl>
                                      </p:cBhvr>
                                    </p:animEffect>
                                  </p:childTnLst>
                                </p:cTn>
                              </p:par>
                              <p:par>
                                <p:cTn id="33" presetID="12" presetClass="entr" presetSubtype="2" fill="hold" grpId="0" nodeType="withEffect">
                                  <p:stCondLst>
                                    <p:cond delay="0"/>
                                  </p:stCondLst>
                                  <p:childTnLst>
                                    <p:set>
                                      <p:cBhvr>
                                        <p:cTn id="34" dur="1" fill="hold">
                                          <p:stCondLst>
                                            <p:cond delay="0"/>
                                          </p:stCondLst>
                                        </p:cTn>
                                        <p:tgtEl>
                                          <p:spTgt spid="6">
                                            <p:graphicEl>
                                              <a:dgm id="{33C4C139-0EAA-4052-BDBA-DC18519632DD}"/>
                                            </p:graphicEl>
                                          </p:spTgt>
                                        </p:tgtEl>
                                        <p:attrNameLst>
                                          <p:attrName>style.visibility</p:attrName>
                                        </p:attrNameLst>
                                      </p:cBhvr>
                                      <p:to>
                                        <p:strVal val="visible"/>
                                      </p:to>
                                    </p:set>
                                    <p:anim calcmode="lin" valueType="num">
                                      <p:cBhvr additive="base">
                                        <p:cTn id="35" dur="500"/>
                                        <p:tgtEl>
                                          <p:spTgt spid="6">
                                            <p:graphicEl>
                                              <a:dgm id="{33C4C139-0EAA-4052-BDBA-DC18519632DD}"/>
                                            </p:graphicEl>
                                          </p:spTgt>
                                        </p:tgtEl>
                                        <p:attrNameLst>
                                          <p:attrName>ppt_x</p:attrName>
                                        </p:attrNameLst>
                                      </p:cBhvr>
                                      <p:tavLst>
                                        <p:tav tm="0">
                                          <p:val>
                                            <p:strVal val="#ppt_x+#ppt_w*1.125000"/>
                                          </p:val>
                                        </p:tav>
                                        <p:tav tm="100000">
                                          <p:val>
                                            <p:strVal val="#ppt_x"/>
                                          </p:val>
                                        </p:tav>
                                      </p:tavLst>
                                    </p:anim>
                                    <p:animEffect transition="in" filter="wipe(left)">
                                      <p:cBhvr>
                                        <p:cTn id="36" dur="500"/>
                                        <p:tgtEl>
                                          <p:spTgt spid="6">
                                            <p:graphicEl>
                                              <a:dgm id="{33C4C139-0EAA-4052-BDBA-DC18519632DD}"/>
                                            </p:graphicEl>
                                          </p:spTgt>
                                        </p:tgtEl>
                                      </p:cBhvr>
                                    </p:animEffect>
                                  </p:childTnLst>
                                </p:cTn>
                              </p:par>
                              <p:par>
                                <p:cTn id="37" presetID="12" presetClass="entr" presetSubtype="2" fill="hold" grpId="0" nodeType="withEffect">
                                  <p:stCondLst>
                                    <p:cond delay="0"/>
                                  </p:stCondLst>
                                  <p:childTnLst>
                                    <p:set>
                                      <p:cBhvr>
                                        <p:cTn id="38" dur="1" fill="hold">
                                          <p:stCondLst>
                                            <p:cond delay="0"/>
                                          </p:stCondLst>
                                        </p:cTn>
                                        <p:tgtEl>
                                          <p:spTgt spid="6">
                                            <p:graphicEl>
                                              <a:dgm id="{CA2EC5ED-28B9-4EBD-A75C-0F40C047862F}"/>
                                            </p:graphicEl>
                                          </p:spTgt>
                                        </p:tgtEl>
                                        <p:attrNameLst>
                                          <p:attrName>style.visibility</p:attrName>
                                        </p:attrNameLst>
                                      </p:cBhvr>
                                      <p:to>
                                        <p:strVal val="visible"/>
                                      </p:to>
                                    </p:set>
                                    <p:anim calcmode="lin" valueType="num">
                                      <p:cBhvr additive="base">
                                        <p:cTn id="39" dur="500"/>
                                        <p:tgtEl>
                                          <p:spTgt spid="6">
                                            <p:graphicEl>
                                              <a:dgm id="{CA2EC5ED-28B9-4EBD-A75C-0F40C047862F}"/>
                                            </p:graphicEl>
                                          </p:spTgt>
                                        </p:tgtEl>
                                        <p:attrNameLst>
                                          <p:attrName>ppt_x</p:attrName>
                                        </p:attrNameLst>
                                      </p:cBhvr>
                                      <p:tavLst>
                                        <p:tav tm="0">
                                          <p:val>
                                            <p:strVal val="#ppt_x+#ppt_w*1.125000"/>
                                          </p:val>
                                        </p:tav>
                                        <p:tav tm="100000">
                                          <p:val>
                                            <p:strVal val="#ppt_x"/>
                                          </p:val>
                                        </p:tav>
                                      </p:tavLst>
                                    </p:anim>
                                    <p:animEffect transition="in" filter="wipe(left)">
                                      <p:cBhvr>
                                        <p:cTn id="40" dur="500"/>
                                        <p:tgtEl>
                                          <p:spTgt spid="6">
                                            <p:graphicEl>
                                              <a:dgm id="{CA2EC5ED-28B9-4EBD-A75C-0F40C047862F}"/>
                                            </p:graphicEl>
                                          </p:spTgt>
                                        </p:tgtEl>
                                      </p:cBhvr>
                                    </p:animEffect>
                                  </p:childTnLst>
                                </p:cTn>
                              </p:par>
                              <p:par>
                                <p:cTn id="41" presetID="12" presetClass="entr" presetSubtype="2" fill="hold" grpId="0" nodeType="withEffect">
                                  <p:stCondLst>
                                    <p:cond delay="0"/>
                                  </p:stCondLst>
                                  <p:childTnLst>
                                    <p:set>
                                      <p:cBhvr>
                                        <p:cTn id="42" dur="1" fill="hold">
                                          <p:stCondLst>
                                            <p:cond delay="0"/>
                                          </p:stCondLst>
                                        </p:cTn>
                                        <p:tgtEl>
                                          <p:spTgt spid="6">
                                            <p:graphicEl>
                                              <a:dgm id="{3730AD9D-7AB6-4AB8-8CF6-7023F178D9AB}"/>
                                            </p:graphicEl>
                                          </p:spTgt>
                                        </p:tgtEl>
                                        <p:attrNameLst>
                                          <p:attrName>style.visibility</p:attrName>
                                        </p:attrNameLst>
                                      </p:cBhvr>
                                      <p:to>
                                        <p:strVal val="visible"/>
                                      </p:to>
                                    </p:set>
                                    <p:anim calcmode="lin" valueType="num">
                                      <p:cBhvr additive="base">
                                        <p:cTn id="43" dur="500"/>
                                        <p:tgtEl>
                                          <p:spTgt spid="6">
                                            <p:graphicEl>
                                              <a:dgm id="{3730AD9D-7AB6-4AB8-8CF6-7023F178D9AB}"/>
                                            </p:graphicEl>
                                          </p:spTgt>
                                        </p:tgtEl>
                                        <p:attrNameLst>
                                          <p:attrName>ppt_x</p:attrName>
                                        </p:attrNameLst>
                                      </p:cBhvr>
                                      <p:tavLst>
                                        <p:tav tm="0">
                                          <p:val>
                                            <p:strVal val="#ppt_x+#ppt_w*1.125000"/>
                                          </p:val>
                                        </p:tav>
                                        <p:tav tm="100000">
                                          <p:val>
                                            <p:strVal val="#ppt_x"/>
                                          </p:val>
                                        </p:tav>
                                      </p:tavLst>
                                    </p:anim>
                                    <p:animEffect transition="in" filter="wipe(left)">
                                      <p:cBhvr>
                                        <p:cTn id="44" dur="500"/>
                                        <p:tgtEl>
                                          <p:spTgt spid="6">
                                            <p:graphicEl>
                                              <a:dgm id="{3730AD9D-7AB6-4AB8-8CF6-7023F178D9AB}"/>
                                            </p:graphicEl>
                                          </p:spTgt>
                                        </p:tgtEl>
                                      </p:cBhvr>
                                    </p:animEffect>
                                  </p:childTnLst>
                                </p:cTn>
                              </p:par>
                              <p:par>
                                <p:cTn id="45" presetID="12" presetClass="entr" presetSubtype="2" fill="hold" grpId="0" nodeType="withEffect">
                                  <p:stCondLst>
                                    <p:cond delay="0"/>
                                  </p:stCondLst>
                                  <p:childTnLst>
                                    <p:set>
                                      <p:cBhvr>
                                        <p:cTn id="46" dur="1" fill="hold">
                                          <p:stCondLst>
                                            <p:cond delay="0"/>
                                          </p:stCondLst>
                                        </p:cTn>
                                        <p:tgtEl>
                                          <p:spTgt spid="6">
                                            <p:graphicEl>
                                              <a:dgm id="{D3BAF413-E363-4A84-951C-4578024E6E29}"/>
                                            </p:graphicEl>
                                          </p:spTgt>
                                        </p:tgtEl>
                                        <p:attrNameLst>
                                          <p:attrName>style.visibility</p:attrName>
                                        </p:attrNameLst>
                                      </p:cBhvr>
                                      <p:to>
                                        <p:strVal val="visible"/>
                                      </p:to>
                                    </p:set>
                                    <p:anim calcmode="lin" valueType="num">
                                      <p:cBhvr additive="base">
                                        <p:cTn id="47" dur="500"/>
                                        <p:tgtEl>
                                          <p:spTgt spid="6">
                                            <p:graphicEl>
                                              <a:dgm id="{D3BAF413-E363-4A84-951C-4578024E6E29}"/>
                                            </p:graphicEl>
                                          </p:spTgt>
                                        </p:tgtEl>
                                        <p:attrNameLst>
                                          <p:attrName>ppt_x</p:attrName>
                                        </p:attrNameLst>
                                      </p:cBhvr>
                                      <p:tavLst>
                                        <p:tav tm="0">
                                          <p:val>
                                            <p:strVal val="#ppt_x+#ppt_w*1.125000"/>
                                          </p:val>
                                        </p:tav>
                                        <p:tav tm="100000">
                                          <p:val>
                                            <p:strVal val="#ppt_x"/>
                                          </p:val>
                                        </p:tav>
                                      </p:tavLst>
                                    </p:anim>
                                    <p:animEffect transition="in" filter="wipe(left)">
                                      <p:cBhvr>
                                        <p:cTn id="48" dur="500"/>
                                        <p:tgtEl>
                                          <p:spTgt spid="6">
                                            <p:graphicEl>
                                              <a:dgm id="{D3BAF413-E363-4A84-951C-4578024E6E29}"/>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uiExpand="1">
        <p:bldSub>
          <a:bldDgm bld="lvlAtOnc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TFA</a:t>
            </a:r>
            <a:r>
              <a:rPr lang="zh-CN" altLang="en-US" dirty="0" smtClean="0"/>
              <a:t>的起源、进程及现状</a:t>
            </a:r>
            <a:endParaRPr lang="zh-CN" altLang="en-US" dirty="0"/>
          </a:p>
        </p:txBody>
      </p:sp>
      <p:sp>
        <p:nvSpPr>
          <p:cNvPr id="3" name="页脚占位符 2"/>
          <p:cNvSpPr>
            <a:spLocks noGrp="1"/>
          </p:cNvSpPr>
          <p:nvPr>
            <p:ph type="ftr" sz="quarter" idx="10"/>
          </p:nvPr>
        </p:nvSpPr>
        <p:spPr/>
        <p:txBody>
          <a:bodyPr/>
          <a:lstStyle/>
          <a:p>
            <a:r>
              <a:rPr lang="en-US" altLang="zh-CN" cap="all" dirty="0" smtClean="0">
                <a:cs typeface="Arial" pitchFamily="34" charset="0"/>
              </a:rPr>
              <a:t>BEIJING RE-CODE TRADE SECURITY AND FACILITATION RESEARCH CENTER ALL RIGHTS RESERVED</a:t>
            </a:r>
            <a:endParaRPr lang="zh-CN" altLang="en-US" dirty="0"/>
          </a:p>
        </p:txBody>
      </p:sp>
      <p:sp>
        <p:nvSpPr>
          <p:cNvPr id="4" name="灯片编号占位符 3"/>
          <p:cNvSpPr>
            <a:spLocks noGrp="1"/>
          </p:cNvSpPr>
          <p:nvPr>
            <p:ph type="sldNum" sz="quarter" idx="11"/>
          </p:nvPr>
        </p:nvSpPr>
        <p:spPr/>
        <p:txBody>
          <a:bodyPr/>
          <a:lstStyle/>
          <a:p>
            <a:fld id="{36103309-0C36-4B49-813A-77AC6B8160B5}" type="slidenum">
              <a:rPr lang="zh-CN" altLang="en-US" smtClean="0"/>
              <a:pPr/>
              <a:t>5</a:t>
            </a:fld>
            <a:endParaRPr lang="zh-CN" altLang="en-US" dirty="0"/>
          </a:p>
        </p:txBody>
      </p:sp>
      <p:graphicFrame>
        <p:nvGraphicFramePr>
          <p:cNvPr id="6" name="内容占位符 5"/>
          <p:cNvGraphicFramePr>
            <a:graphicFrameLocks noGrp="1"/>
          </p:cNvGraphicFramePr>
          <p:nvPr>
            <p:ph sz="quarter" idx="12"/>
            <p:extLst>
              <p:ext uri="{D42A27DB-BD31-4B8C-83A1-F6EECF244321}">
                <p14:modId xmlns:p14="http://schemas.microsoft.com/office/powerpoint/2010/main" val="346816445"/>
              </p:ext>
            </p:extLst>
          </p:nvPr>
        </p:nvGraphicFramePr>
        <p:xfrm>
          <a:off x="1116552" y="1760820"/>
          <a:ext cx="9000000" cy="396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圆角矩形 6">
            <a:hlinkClick r:id="rId7" action="ppaction://hlinksldjump"/>
          </p:cNvPr>
          <p:cNvSpPr/>
          <p:nvPr/>
        </p:nvSpPr>
        <p:spPr>
          <a:xfrm>
            <a:off x="10590835" y="6175894"/>
            <a:ext cx="982601" cy="312516"/>
          </a:xfrm>
          <a:prstGeom prst="roundRect">
            <a:avLst/>
          </a:prstGeom>
          <a:solidFill>
            <a:srgbClr val="3E62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latin typeface="微软雅黑" panose="020B0503020204020204" pitchFamily="34" charset="-122"/>
                <a:ea typeface="微软雅黑" panose="020B0503020204020204" pitchFamily="34" charset="-122"/>
              </a:rPr>
              <a:t>返回</a:t>
            </a:r>
            <a:endParaRPr lang="zh-CN" altLang="en-US" sz="1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58805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graphicEl>
                                              <a:dgm id="{42D362B2-0CEC-47BF-A111-F592C657B2A1}"/>
                                            </p:graphicEl>
                                          </p:spTgt>
                                        </p:tgtEl>
                                        <p:attrNameLst>
                                          <p:attrName>style.visibility</p:attrName>
                                        </p:attrNameLst>
                                      </p:cBhvr>
                                      <p:to>
                                        <p:strVal val="visible"/>
                                      </p:to>
                                    </p:set>
                                    <p:animEffect transition="in" filter="fade">
                                      <p:cBhvr>
                                        <p:cTn id="7" dur="1000"/>
                                        <p:tgtEl>
                                          <p:spTgt spid="6">
                                            <p:graphicEl>
                                              <a:dgm id="{42D362B2-0CEC-47BF-A111-F592C657B2A1}"/>
                                            </p:graphicEl>
                                          </p:spTgt>
                                        </p:tgtEl>
                                      </p:cBhvr>
                                    </p:animEffect>
                                    <p:anim calcmode="lin" valueType="num">
                                      <p:cBhvr>
                                        <p:cTn id="8" dur="1000" fill="hold"/>
                                        <p:tgtEl>
                                          <p:spTgt spid="6">
                                            <p:graphicEl>
                                              <a:dgm id="{42D362B2-0CEC-47BF-A111-F592C657B2A1}"/>
                                            </p:graphicEl>
                                          </p:spTgt>
                                        </p:tgtEl>
                                        <p:attrNameLst>
                                          <p:attrName>ppt_x</p:attrName>
                                        </p:attrNameLst>
                                      </p:cBhvr>
                                      <p:tavLst>
                                        <p:tav tm="0">
                                          <p:val>
                                            <p:strVal val="#ppt_x"/>
                                          </p:val>
                                        </p:tav>
                                        <p:tav tm="100000">
                                          <p:val>
                                            <p:strVal val="#ppt_x"/>
                                          </p:val>
                                        </p:tav>
                                      </p:tavLst>
                                    </p:anim>
                                    <p:anim calcmode="lin" valueType="num">
                                      <p:cBhvr>
                                        <p:cTn id="9" dur="1000" fill="hold"/>
                                        <p:tgtEl>
                                          <p:spTgt spid="6">
                                            <p:graphicEl>
                                              <a:dgm id="{42D362B2-0CEC-47BF-A111-F592C657B2A1}"/>
                                            </p:graphicEl>
                                          </p:spTgt>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6">
                                            <p:graphicEl>
                                              <a:dgm id="{3192F065-13B4-42B3-B112-ABA392DD3B73}"/>
                                            </p:graphicEl>
                                          </p:spTgt>
                                        </p:tgtEl>
                                        <p:attrNameLst>
                                          <p:attrName>style.visibility</p:attrName>
                                        </p:attrNameLst>
                                      </p:cBhvr>
                                      <p:to>
                                        <p:strVal val="visible"/>
                                      </p:to>
                                    </p:set>
                                    <p:animEffect transition="in" filter="fade">
                                      <p:cBhvr>
                                        <p:cTn id="12" dur="1000"/>
                                        <p:tgtEl>
                                          <p:spTgt spid="6">
                                            <p:graphicEl>
                                              <a:dgm id="{3192F065-13B4-42B3-B112-ABA392DD3B73}"/>
                                            </p:graphicEl>
                                          </p:spTgt>
                                        </p:tgtEl>
                                      </p:cBhvr>
                                    </p:animEffect>
                                    <p:anim calcmode="lin" valueType="num">
                                      <p:cBhvr>
                                        <p:cTn id="13" dur="1000" fill="hold"/>
                                        <p:tgtEl>
                                          <p:spTgt spid="6">
                                            <p:graphicEl>
                                              <a:dgm id="{3192F065-13B4-42B3-B112-ABA392DD3B73}"/>
                                            </p:graphicEl>
                                          </p:spTgt>
                                        </p:tgtEl>
                                        <p:attrNameLst>
                                          <p:attrName>ppt_x</p:attrName>
                                        </p:attrNameLst>
                                      </p:cBhvr>
                                      <p:tavLst>
                                        <p:tav tm="0">
                                          <p:val>
                                            <p:strVal val="#ppt_x"/>
                                          </p:val>
                                        </p:tav>
                                        <p:tav tm="100000">
                                          <p:val>
                                            <p:strVal val="#ppt_x"/>
                                          </p:val>
                                        </p:tav>
                                      </p:tavLst>
                                    </p:anim>
                                    <p:anim calcmode="lin" valueType="num">
                                      <p:cBhvr>
                                        <p:cTn id="14" dur="1000" fill="hold"/>
                                        <p:tgtEl>
                                          <p:spTgt spid="6">
                                            <p:graphicEl>
                                              <a:dgm id="{3192F065-13B4-42B3-B112-ABA392DD3B73}"/>
                                            </p:graphic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graphicEl>
                                              <a:dgm id="{48BC688F-732D-4BA3-9E74-7DC3C6D351D3}"/>
                                            </p:graphicEl>
                                          </p:spTgt>
                                        </p:tgtEl>
                                        <p:attrNameLst>
                                          <p:attrName>style.visibility</p:attrName>
                                        </p:attrNameLst>
                                      </p:cBhvr>
                                      <p:to>
                                        <p:strVal val="visible"/>
                                      </p:to>
                                    </p:set>
                                    <p:animEffect transition="in" filter="fade">
                                      <p:cBhvr>
                                        <p:cTn id="17" dur="1000"/>
                                        <p:tgtEl>
                                          <p:spTgt spid="6">
                                            <p:graphicEl>
                                              <a:dgm id="{48BC688F-732D-4BA3-9E74-7DC3C6D351D3}"/>
                                            </p:graphicEl>
                                          </p:spTgt>
                                        </p:tgtEl>
                                      </p:cBhvr>
                                    </p:animEffect>
                                    <p:anim calcmode="lin" valueType="num">
                                      <p:cBhvr>
                                        <p:cTn id="18" dur="1000" fill="hold"/>
                                        <p:tgtEl>
                                          <p:spTgt spid="6">
                                            <p:graphicEl>
                                              <a:dgm id="{48BC688F-732D-4BA3-9E74-7DC3C6D351D3}"/>
                                            </p:graphicEl>
                                          </p:spTgt>
                                        </p:tgtEl>
                                        <p:attrNameLst>
                                          <p:attrName>ppt_x</p:attrName>
                                        </p:attrNameLst>
                                      </p:cBhvr>
                                      <p:tavLst>
                                        <p:tav tm="0">
                                          <p:val>
                                            <p:strVal val="#ppt_x"/>
                                          </p:val>
                                        </p:tav>
                                        <p:tav tm="100000">
                                          <p:val>
                                            <p:strVal val="#ppt_x"/>
                                          </p:val>
                                        </p:tav>
                                      </p:tavLst>
                                    </p:anim>
                                    <p:anim calcmode="lin" valueType="num">
                                      <p:cBhvr>
                                        <p:cTn id="19" dur="1000" fill="hold"/>
                                        <p:tgtEl>
                                          <p:spTgt spid="6">
                                            <p:graphicEl>
                                              <a:dgm id="{48BC688F-732D-4BA3-9E74-7DC3C6D351D3}"/>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uiExpand="1">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TFA</a:t>
            </a:r>
            <a:r>
              <a:rPr lang="zh-CN" altLang="en-US" dirty="0" smtClean="0"/>
              <a:t>的起源</a:t>
            </a:r>
            <a:endParaRPr lang="zh-CN" altLang="en-US" dirty="0"/>
          </a:p>
        </p:txBody>
      </p:sp>
      <p:sp>
        <p:nvSpPr>
          <p:cNvPr id="3" name="页脚占位符 2"/>
          <p:cNvSpPr>
            <a:spLocks noGrp="1"/>
          </p:cNvSpPr>
          <p:nvPr>
            <p:ph type="ftr" sz="quarter" idx="10"/>
          </p:nvPr>
        </p:nvSpPr>
        <p:spPr/>
        <p:txBody>
          <a:bodyPr/>
          <a:lstStyle/>
          <a:p>
            <a:r>
              <a:rPr lang="en-US" altLang="zh-CN" cap="all" dirty="0" smtClean="0">
                <a:cs typeface="Arial" pitchFamily="34" charset="0"/>
              </a:rPr>
              <a:t>BEIJING RE-CODE TRADE SECURITY AND FACILITATION RESEARCH CENTER ALL RIGHTS RESERVED</a:t>
            </a:r>
            <a:endParaRPr lang="zh-CN" altLang="en-US" dirty="0"/>
          </a:p>
        </p:txBody>
      </p:sp>
      <p:sp>
        <p:nvSpPr>
          <p:cNvPr id="4" name="灯片编号占位符 3"/>
          <p:cNvSpPr>
            <a:spLocks noGrp="1"/>
          </p:cNvSpPr>
          <p:nvPr>
            <p:ph type="sldNum" sz="quarter" idx="11"/>
          </p:nvPr>
        </p:nvSpPr>
        <p:spPr/>
        <p:txBody>
          <a:bodyPr/>
          <a:lstStyle/>
          <a:p>
            <a:fld id="{36103309-0C36-4B49-813A-77AC6B8160B5}" type="slidenum">
              <a:rPr lang="zh-CN" altLang="en-US" smtClean="0"/>
              <a:pPr/>
              <a:t>6</a:t>
            </a:fld>
            <a:endParaRPr lang="zh-CN" altLang="en-US" dirty="0"/>
          </a:p>
        </p:txBody>
      </p:sp>
      <p:sp>
        <p:nvSpPr>
          <p:cNvPr id="5" name="内容占位符 4"/>
          <p:cNvSpPr>
            <a:spLocks noGrp="1"/>
          </p:cNvSpPr>
          <p:nvPr>
            <p:ph sz="quarter" idx="12"/>
          </p:nvPr>
        </p:nvSpPr>
        <p:spPr/>
        <p:txBody>
          <a:bodyPr/>
          <a:lstStyle/>
          <a:p>
            <a:pPr lvl="0">
              <a:buFont typeface="Wingdings" panose="05000000000000000000" pitchFamily="2" charset="2"/>
              <a:buChar char="Ø"/>
            </a:pPr>
            <a:r>
              <a:rPr lang="en-US" altLang="zh-CN" sz="2000" dirty="0"/>
              <a:t>GATT</a:t>
            </a:r>
            <a:r>
              <a:rPr lang="zh-CN" altLang="zh-CN" sz="2000" dirty="0"/>
              <a:t>第</a:t>
            </a:r>
            <a:r>
              <a:rPr lang="en-US" altLang="zh-CN" sz="2000" dirty="0"/>
              <a:t> 5</a:t>
            </a:r>
            <a:r>
              <a:rPr lang="zh-CN" altLang="zh-CN" sz="2000" dirty="0"/>
              <a:t>条</a:t>
            </a:r>
            <a:r>
              <a:rPr lang="zh-CN" altLang="zh-CN" sz="2000" dirty="0" smtClean="0"/>
              <a:t>：</a:t>
            </a:r>
            <a:endParaRPr lang="en-US" altLang="zh-CN" sz="2000" dirty="0" smtClean="0"/>
          </a:p>
          <a:p>
            <a:pPr marL="173038" lvl="0" indent="0">
              <a:spcBef>
                <a:spcPts val="0"/>
              </a:spcBef>
              <a:spcAft>
                <a:spcPts val="1200"/>
              </a:spcAft>
              <a:buNone/>
            </a:pPr>
            <a:r>
              <a:rPr lang="zh-CN" altLang="zh-CN" sz="1600" dirty="0" smtClean="0"/>
              <a:t>过境</a:t>
            </a:r>
            <a:r>
              <a:rPr lang="zh-CN" altLang="zh-CN" sz="1600" dirty="0"/>
              <a:t>自由，各成员国有权按照最便于国际过境的路线通过每一缔约国的领土自由过境，不得以船舶的国籍、来源地、出发地、进入港、驶出港或目的港的不同，或以货物、船舶或其他运输工具的所有权情况，作为实施差别待遇的依据</a:t>
            </a:r>
            <a:r>
              <a:rPr lang="zh-CN" altLang="zh-CN" sz="1600" dirty="0" smtClean="0"/>
              <a:t>；</a:t>
            </a:r>
            <a:endParaRPr lang="zh-CN" altLang="zh-CN" sz="1600" dirty="0"/>
          </a:p>
          <a:p>
            <a:pPr lvl="0">
              <a:buFont typeface="Wingdings" panose="05000000000000000000" pitchFamily="2" charset="2"/>
              <a:buChar char="Ø"/>
            </a:pPr>
            <a:r>
              <a:rPr lang="en-US" altLang="zh-CN" sz="2000" dirty="0" smtClean="0"/>
              <a:t>GATT</a:t>
            </a:r>
            <a:r>
              <a:rPr lang="zh-CN" altLang="zh-CN" sz="2000" dirty="0"/>
              <a:t>第</a:t>
            </a:r>
            <a:r>
              <a:rPr lang="en-US" altLang="zh-CN" sz="2000" dirty="0"/>
              <a:t> 8</a:t>
            </a:r>
            <a:r>
              <a:rPr lang="zh-CN" altLang="zh-CN" sz="2000" dirty="0"/>
              <a:t>条</a:t>
            </a:r>
            <a:r>
              <a:rPr lang="zh-CN" altLang="zh-CN" sz="2000" dirty="0" smtClean="0"/>
              <a:t>：</a:t>
            </a:r>
            <a:endParaRPr lang="en-US" altLang="zh-CN" sz="2000" dirty="0" smtClean="0"/>
          </a:p>
          <a:p>
            <a:pPr marL="173038" lvl="0" indent="0">
              <a:spcBef>
                <a:spcPts val="0"/>
              </a:spcBef>
              <a:spcAft>
                <a:spcPts val="1200"/>
              </a:spcAft>
              <a:buNone/>
            </a:pPr>
            <a:r>
              <a:rPr lang="zh-CN" altLang="zh-CN" sz="1600" dirty="0" smtClean="0"/>
              <a:t>进出口</a:t>
            </a:r>
            <a:r>
              <a:rPr lang="zh-CN" altLang="zh-CN" sz="1600" dirty="0"/>
              <a:t>规费和手续，各成员国应以一种基于所提供服务成本的方式收取各种费用，规定缔约国对输出入商品所征收的各种规费都不应该成为对本国产品的间接保护，也不应该是为了财政收入，并且所征收的各种规费的数量和种类都应减少，输出入单证也应当</a:t>
            </a:r>
            <a:r>
              <a:rPr lang="zh-CN" altLang="zh-CN" sz="1600" dirty="0" smtClean="0"/>
              <a:t>减少</a:t>
            </a:r>
            <a:r>
              <a:rPr lang="zh-CN" altLang="en-US" sz="1600" dirty="0" smtClean="0"/>
              <a:t>；</a:t>
            </a:r>
            <a:endParaRPr lang="zh-CN" altLang="zh-CN" sz="2000" dirty="0"/>
          </a:p>
          <a:p>
            <a:pPr>
              <a:buFont typeface="Wingdings" panose="05000000000000000000" pitchFamily="2" charset="2"/>
              <a:buChar char="Ø"/>
            </a:pPr>
            <a:r>
              <a:rPr lang="en-US" altLang="zh-CN" sz="2000" dirty="0" smtClean="0"/>
              <a:t>GATT</a:t>
            </a:r>
            <a:r>
              <a:rPr lang="zh-CN" altLang="zh-CN" sz="2000" dirty="0"/>
              <a:t>第</a:t>
            </a:r>
            <a:r>
              <a:rPr lang="en-US" altLang="zh-CN" sz="2000" dirty="0"/>
              <a:t> 10</a:t>
            </a:r>
            <a:r>
              <a:rPr lang="zh-CN" altLang="zh-CN" sz="2000" dirty="0"/>
              <a:t>条</a:t>
            </a:r>
            <a:r>
              <a:rPr lang="zh-CN" altLang="zh-CN" sz="2000" dirty="0" smtClean="0"/>
              <a:t>：</a:t>
            </a:r>
            <a:endParaRPr lang="en-US" altLang="zh-CN" sz="2000" dirty="0" smtClean="0"/>
          </a:p>
          <a:p>
            <a:pPr marL="173038" indent="0">
              <a:spcBef>
                <a:spcPts val="0"/>
              </a:spcBef>
              <a:buNone/>
            </a:pPr>
            <a:r>
              <a:rPr lang="zh-CN" altLang="zh-CN" sz="1600" dirty="0" smtClean="0"/>
              <a:t>贸易</a:t>
            </a:r>
            <a:r>
              <a:rPr lang="zh-CN" altLang="zh-CN" sz="1600" dirty="0"/>
              <a:t>法规的公布和实施，要求成员国能以他国政府和贸易商熟悉的方式发布所有与进出口有关的法令、条例、司法判决以及行政规定。</a:t>
            </a:r>
          </a:p>
          <a:p>
            <a:pPr marL="0" indent="0">
              <a:buNone/>
            </a:pPr>
            <a:endParaRPr lang="zh-CN" altLang="en-US" sz="1600" dirty="0"/>
          </a:p>
        </p:txBody>
      </p:sp>
      <p:sp>
        <p:nvSpPr>
          <p:cNvPr id="6" name="圆角矩形 5">
            <a:hlinkClick r:id="rId2" action="ppaction://hlinksldjump"/>
          </p:cNvPr>
          <p:cNvSpPr/>
          <p:nvPr/>
        </p:nvSpPr>
        <p:spPr>
          <a:xfrm>
            <a:off x="10590835" y="6175894"/>
            <a:ext cx="982601" cy="312516"/>
          </a:xfrm>
          <a:prstGeom prst="roundRect">
            <a:avLst/>
          </a:prstGeom>
          <a:solidFill>
            <a:srgbClr val="3E62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latin typeface="微软雅黑" panose="020B0503020204020204" pitchFamily="34" charset="-122"/>
                <a:ea typeface="微软雅黑" panose="020B0503020204020204" pitchFamily="34" charset="-122"/>
              </a:rPr>
              <a:t>返回</a:t>
            </a:r>
            <a:endParaRPr lang="zh-CN" altLang="en-US" sz="1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005132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TFA</a:t>
            </a:r>
            <a:r>
              <a:rPr lang="zh-CN" altLang="en-US" dirty="0" smtClean="0"/>
              <a:t>的进程</a:t>
            </a:r>
            <a:endParaRPr lang="zh-CN" altLang="en-US" dirty="0"/>
          </a:p>
        </p:txBody>
      </p:sp>
      <p:sp>
        <p:nvSpPr>
          <p:cNvPr id="3" name="页脚占位符 2"/>
          <p:cNvSpPr>
            <a:spLocks noGrp="1"/>
          </p:cNvSpPr>
          <p:nvPr>
            <p:ph type="ftr" sz="quarter" idx="10"/>
          </p:nvPr>
        </p:nvSpPr>
        <p:spPr/>
        <p:txBody>
          <a:bodyPr/>
          <a:lstStyle/>
          <a:p>
            <a:r>
              <a:rPr lang="en-US" altLang="zh-CN" cap="all" dirty="0" smtClean="0">
                <a:cs typeface="Arial" pitchFamily="34" charset="0"/>
              </a:rPr>
              <a:t>BEIJING RE-CODE TRADE SECURITY AND FACILITATION RESEARCH CENTER ALL RIGHTS RESERVED</a:t>
            </a:r>
            <a:endParaRPr lang="zh-CN" altLang="en-US" dirty="0"/>
          </a:p>
        </p:txBody>
      </p:sp>
      <p:sp>
        <p:nvSpPr>
          <p:cNvPr id="4" name="灯片编号占位符 3"/>
          <p:cNvSpPr>
            <a:spLocks noGrp="1"/>
          </p:cNvSpPr>
          <p:nvPr>
            <p:ph type="sldNum" sz="quarter" idx="11"/>
          </p:nvPr>
        </p:nvSpPr>
        <p:spPr/>
        <p:txBody>
          <a:bodyPr/>
          <a:lstStyle/>
          <a:p>
            <a:fld id="{36103309-0C36-4B49-813A-77AC6B8160B5}" type="slidenum">
              <a:rPr lang="zh-CN" altLang="en-US" smtClean="0"/>
              <a:pPr/>
              <a:t>7</a:t>
            </a:fld>
            <a:endParaRPr lang="zh-CN" altLang="en-US" dirty="0"/>
          </a:p>
        </p:txBody>
      </p:sp>
      <p:graphicFrame>
        <p:nvGraphicFramePr>
          <p:cNvPr id="9" name="内容占位符 8"/>
          <p:cNvGraphicFramePr>
            <a:graphicFrameLocks noGrp="1"/>
          </p:cNvGraphicFramePr>
          <p:nvPr>
            <p:ph sz="quarter" idx="12"/>
            <p:extLst>
              <p:ext uri="{D42A27DB-BD31-4B8C-83A1-F6EECF244321}">
                <p14:modId xmlns:p14="http://schemas.microsoft.com/office/powerpoint/2010/main" val="3698578331"/>
              </p:ext>
            </p:extLst>
          </p:nvPr>
        </p:nvGraphicFramePr>
        <p:xfrm>
          <a:off x="510714" y="2986268"/>
          <a:ext cx="10923587" cy="15771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圆角矩形标注 9"/>
          <p:cNvSpPr/>
          <p:nvPr/>
        </p:nvSpPr>
        <p:spPr>
          <a:xfrm>
            <a:off x="510714" y="1794076"/>
            <a:ext cx="1827372" cy="1088020"/>
          </a:xfrm>
          <a:prstGeom prst="wedgeRoundRectCallout">
            <a:avLst>
              <a:gd name="adj1" fmla="val -2952"/>
              <a:gd name="adj2" fmla="val 90159"/>
              <a:gd name="adj3" fmla="val 16667"/>
            </a:avLst>
          </a:prstGeom>
          <a:solidFill>
            <a:srgbClr val="3D61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latin typeface="微软雅黑" panose="020B0503020204020204" pitchFamily="34" charset="-122"/>
                <a:ea typeface="微软雅黑" panose="020B0503020204020204" pitchFamily="34" charset="-122"/>
              </a:rPr>
              <a:t>贸易便利化列入议题</a:t>
            </a:r>
          </a:p>
        </p:txBody>
      </p:sp>
      <p:sp>
        <p:nvSpPr>
          <p:cNvPr id="12" name="圆角矩形标注 11"/>
          <p:cNvSpPr/>
          <p:nvPr/>
        </p:nvSpPr>
        <p:spPr>
          <a:xfrm>
            <a:off x="1979271" y="4563422"/>
            <a:ext cx="1643605" cy="1629034"/>
          </a:xfrm>
          <a:prstGeom prst="wedgeRoundRectCallout">
            <a:avLst>
              <a:gd name="adj1" fmla="val 457"/>
              <a:gd name="adj2" fmla="val -69037"/>
              <a:gd name="adj3" fmla="val 16667"/>
            </a:avLst>
          </a:prstGeom>
          <a:solidFill>
            <a:srgbClr val="3D61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zh-CN" sz="1050" dirty="0">
                <a:latin typeface="微软雅黑" panose="020B0503020204020204" pitchFamily="34" charset="-122"/>
                <a:ea typeface="微软雅黑" panose="020B0503020204020204" pitchFamily="34" charset="-122"/>
              </a:rPr>
              <a:t>授权</a:t>
            </a:r>
            <a:r>
              <a:rPr lang="en-US" altLang="zh-CN" sz="1050" dirty="0">
                <a:latin typeface="微软雅黑" panose="020B0503020204020204" pitchFamily="34" charset="-122"/>
                <a:ea typeface="微软雅黑" panose="020B0503020204020204" pitchFamily="34" charset="-122"/>
              </a:rPr>
              <a:t>WTO</a:t>
            </a:r>
            <a:r>
              <a:rPr lang="zh-CN" altLang="zh-CN" sz="1050" dirty="0">
                <a:latin typeface="微软雅黑" panose="020B0503020204020204" pitchFamily="34" charset="-122"/>
                <a:ea typeface="微软雅黑" panose="020B0503020204020204" pitchFamily="34" charset="-122"/>
              </a:rPr>
              <a:t>货物贸易理事会审议并适当澄清和完善《</a:t>
            </a:r>
            <a:r>
              <a:rPr lang="en-US" altLang="zh-CN" sz="1050" dirty="0">
                <a:latin typeface="微软雅黑" panose="020B0503020204020204" pitchFamily="34" charset="-122"/>
                <a:ea typeface="微软雅黑" panose="020B0503020204020204" pitchFamily="34" charset="-122"/>
              </a:rPr>
              <a:t>GATT1994</a:t>
            </a:r>
            <a:r>
              <a:rPr lang="zh-CN" altLang="zh-CN" sz="1050" dirty="0">
                <a:latin typeface="微软雅黑" panose="020B0503020204020204" pitchFamily="34" charset="-122"/>
                <a:ea typeface="微软雅黑" panose="020B0503020204020204" pitchFamily="34" charset="-122"/>
              </a:rPr>
              <a:t>》第</a:t>
            </a:r>
            <a:r>
              <a:rPr lang="en-US" altLang="zh-CN" sz="1050" dirty="0">
                <a:latin typeface="微软雅黑" panose="020B0503020204020204" pitchFamily="34" charset="-122"/>
                <a:ea typeface="微软雅黑" panose="020B0503020204020204" pitchFamily="34" charset="-122"/>
              </a:rPr>
              <a:t>5</a:t>
            </a:r>
            <a:r>
              <a:rPr lang="zh-CN" altLang="zh-CN" sz="1050" dirty="0">
                <a:latin typeface="微软雅黑" panose="020B0503020204020204" pitchFamily="34" charset="-122"/>
                <a:ea typeface="微软雅黑" panose="020B0503020204020204" pitchFamily="34" charset="-122"/>
              </a:rPr>
              <a:t>、第</a:t>
            </a:r>
            <a:r>
              <a:rPr lang="en-US" altLang="zh-CN" sz="1050" dirty="0">
                <a:latin typeface="微软雅黑" panose="020B0503020204020204" pitchFamily="34" charset="-122"/>
                <a:ea typeface="微软雅黑" panose="020B0503020204020204" pitchFamily="34" charset="-122"/>
              </a:rPr>
              <a:t>8</a:t>
            </a:r>
            <a:r>
              <a:rPr lang="zh-CN" altLang="zh-CN" sz="1050" dirty="0">
                <a:latin typeface="微软雅黑" panose="020B0503020204020204" pitchFamily="34" charset="-122"/>
                <a:ea typeface="微软雅黑" panose="020B0503020204020204" pitchFamily="34" charset="-122"/>
              </a:rPr>
              <a:t>、第</a:t>
            </a:r>
            <a:r>
              <a:rPr lang="en-US" altLang="zh-CN" sz="1050" dirty="0">
                <a:latin typeface="微软雅黑" panose="020B0503020204020204" pitchFamily="34" charset="-122"/>
                <a:ea typeface="微软雅黑" panose="020B0503020204020204" pitchFamily="34" charset="-122"/>
              </a:rPr>
              <a:t>10</a:t>
            </a:r>
            <a:r>
              <a:rPr lang="zh-CN" altLang="zh-CN" sz="1050" dirty="0">
                <a:latin typeface="微软雅黑" panose="020B0503020204020204" pitchFamily="34" charset="-122"/>
                <a:ea typeface="微软雅黑" panose="020B0503020204020204" pitchFamily="34" charset="-122"/>
              </a:rPr>
              <a:t>条的相关内容，确定各成员特别是最不发达和发展中成员在贸易便利化方面的需求和优先领域</a:t>
            </a:r>
            <a:endParaRPr lang="zh-CN" altLang="en-US" sz="1050" dirty="0">
              <a:latin typeface="微软雅黑" panose="020B0503020204020204" pitchFamily="34" charset="-122"/>
              <a:ea typeface="微软雅黑" panose="020B0503020204020204" pitchFamily="34" charset="-122"/>
            </a:endParaRPr>
          </a:p>
        </p:txBody>
      </p:sp>
      <p:sp>
        <p:nvSpPr>
          <p:cNvPr id="13" name="圆角矩形标注 12"/>
          <p:cNvSpPr/>
          <p:nvPr/>
        </p:nvSpPr>
        <p:spPr>
          <a:xfrm>
            <a:off x="3300212" y="1794076"/>
            <a:ext cx="1827372" cy="1088020"/>
          </a:xfrm>
          <a:prstGeom prst="wedgeRoundRectCallout">
            <a:avLst>
              <a:gd name="adj1" fmla="val -2952"/>
              <a:gd name="adj2" fmla="val 90159"/>
              <a:gd name="adj3" fmla="val 16667"/>
            </a:avLst>
          </a:prstGeom>
          <a:solidFill>
            <a:srgbClr val="3D61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sz="1400" dirty="0">
                <a:latin typeface="微软雅黑" panose="020B0503020204020204" pitchFamily="34" charset="-122"/>
                <a:ea typeface="微软雅黑" panose="020B0503020204020204" pitchFamily="34" charset="-122"/>
              </a:rPr>
              <a:t>世贸组织启动了关于推动贸易便利化的谈判</a:t>
            </a:r>
          </a:p>
        </p:txBody>
      </p:sp>
      <p:sp>
        <p:nvSpPr>
          <p:cNvPr id="16" name="圆角矩形标注 15"/>
          <p:cNvSpPr/>
          <p:nvPr/>
        </p:nvSpPr>
        <p:spPr>
          <a:xfrm>
            <a:off x="3808071" y="4563422"/>
            <a:ext cx="1655180" cy="1629034"/>
          </a:xfrm>
          <a:prstGeom prst="wedgeRoundRectCallout">
            <a:avLst>
              <a:gd name="adj1" fmla="val 457"/>
              <a:gd name="adj2" fmla="val -69037"/>
              <a:gd name="adj3" fmla="val 16667"/>
            </a:avLst>
          </a:prstGeom>
          <a:solidFill>
            <a:srgbClr val="3D61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zh-CN" sz="1400" dirty="0">
                <a:latin typeface="微软雅黑" panose="020B0503020204020204" pitchFamily="34" charset="-122"/>
                <a:ea typeface="微软雅黑" panose="020B0503020204020204" pitchFamily="34" charset="-122"/>
              </a:rPr>
              <a:t>世贸组织贸易便利化谈判工作组正式成立，正式启动贸易便利化</a:t>
            </a:r>
            <a:r>
              <a:rPr lang="zh-CN" altLang="zh-CN" sz="1400" dirty="0" smtClean="0">
                <a:latin typeface="微软雅黑" panose="020B0503020204020204" pitchFamily="34" charset="-122"/>
                <a:ea typeface="微软雅黑" panose="020B0503020204020204" pitchFamily="34" charset="-122"/>
              </a:rPr>
              <a:t>谈判</a:t>
            </a:r>
            <a:endParaRPr lang="zh-CN" altLang="en-US" sz="1400" dirty="0">
              <a:latin typeface="微软雅黑" panose="020B0503020204020204" pitchFamily="34" charset="-122"/>
              <a:ea typeface="微软雅黑" panose="020B0503020204020204" pitchFamily="34" charset="-122"/>
            </a:endParaRPr>
          </a:p>
        </p:txBody>
      </p:sp>
      <p:sp>
        <p:nvSpPr>
          <p:cNvPr id="17" name="圆角矩形标注 16"/>
          <p:cNvSpPr/>
          <p:nvPr/>
        </p:nvSpPr>
        <p:spPr>
          <a:xfrm>
            <a:off x="5279483" y="1794076"/>
            <a:ext cx="1827372" cy="1088020"/>
          </a:xfrm>
          <a:prstGeom prst="wedgeRoundRectCallout">
            <a:avLst>
              <a:gd name="adj1" fmla="val -2952"/>
              <a:gd name="adj2" fmla="val 90159"/>
              <a:gd name="adj3" fmla="val 16667"/>
            </a:avLst>
          </a:prstGeom>
          <a:solidFill>
            <a:srgbClr val="3D61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zh-CN" sz="1200" dirty="0">
                <a:latin typeface="微软雅黑" panose="020B0503020204020204" pitchFamily="34" charset="-122"/>
                <a:ea typeface="微软雅黑" panose="020B0503020204020204" pitchFamily="34" charset="-122"/>
              </a:rPr>
              <a:t>形成了第</a:t>
            </a:r>
            <a:r>
              <a:rPr lang="en-US" altLang="zh-CN" sz="1200" dirty="0">
                <a:latin typeface="微软雅黑" panose="020B0503020204020204" pitchFamily="34" charset="-122"/>
                <a:ea typeface="微软雅黑" panose="020B0503020204020204" pitchFamily="34" charset="-122"/>
              </a:rPr>
              <a:t>1</a:t>
            </a:r>
            <a:r>
              <a:rPr lang="zh-CN" altLang="zh-CN" sz="1200" dirty="0">
                <a:latin typeface="微软雅黑" panose="020B0503020204020204" pitchFamily="34" charset="-122"/>
                <a:ea typeface="微软雅黑" panose="020B0503020204020204" pitchFamily="34" charset="-122"/>
              </a:rPr>
              <a:t>稿综合性文本草案，经过多轮磋商后现在已经更新至第</a:t>
            </a:r>
            <a:r>
              <a:rPr lang="en-US" altLang="zh-CN" sz="1200" dirty="0">
                <a:latin typeface="微软雅黑" panose="020B0503020204020204" pitchFamily="34" charset="-122"/>
                <a:ea typeface="微软雅黑" panose="020B0503020204020204" pitchFamily="34" charset="-122"/>
              </a:rPr>
              <a:t>13</a:t>
            </a:r>
            <a:r>
              <a:rPr lang="zh-CN" altLang="zh-CN" sz="1200" dirty="0">
                <a:latin typeface="微软雅黑" panose="020B0503020204020204" pitchFamily="34" charset="-122"/>
                <a:ea typeface="微软雅黑" panose="020B0503020204020204" pitchFamily="34" charset="-122"/>
              </a:rPr>
              <a:t>稿修订版</a:t>
            </a:r>
            <a:endParaRPr lang="zh-CN" altLang="en-US" sz="1200" dirty="0">
              <a:latin typeface="微软雅黑" panose="020B0503020204020204" pitchFamily="34" charset="-122"/>
              <a:ea typeface="微软雅黑" panose="020B0503020204020204" pitchFamily="34" charset="-122"/>
            </a:endParaRPr>
          </a:p>
        </p:txBody>
      </p:sp>
      <p:sp>
        <p:nvSpPr>
          <p:cNvPr id="18" name="圆角矩形标注 17"/>
          <p:cNvSpPr/>
          <p:nvPr/>
        </p:nvSpPr>
        <p:spPr>
          <a:xfrm>
            <a:off x="6690167" y="4563422"/>
            <a:ext cx="1655180" cy="1629034"/>
          </a:xfrm>
          <a:prstGeom prst="wedgeRoundRectCallout">
            <a:avLst>
              <a:gd name="adj1" fmla="val 457"/>
              <a:gd name="adj2" fmla="val -69037"/>
              <a:gd name="adj3" fmla="val 16667"/>
            </a:avLst>
          </a:prstGeom>
          <a:solidFill>
            <a:srgbClr val="3D61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zh-CN" sz="1200" dirty="0">
                <a:latin typeface="微软雅黑" panose="020B0503020204020204" pitchFamily="34" charset="-122"/>
                <a:ea typeface="微软雅黑" panose="020B0503020204020204" pitchFamily="34" charset="-122"/>
              </a:rPr>
              <a:t>根据世界贸易组织第八届部长级会议的精神，谈判各方围绕多哈回合短期目标即“早期成果”进行了积极的探索和艰苦的</a:t>
            </a:r>
            <a:r>
              <a:rPr lang="zh-CN" altLang="zh-CN" sz="1200" dirty="0" smtClean="0">
                <a:latin typeface="微软雅黑" panose="020B0503020204020204" pitchFamily="34" charset="-122"/>
                <a:ea typeface="微软雅黑" panose="020B0503020204020204" pitchFamily="34" charset="-122"/>
              </a:rPr>
              <a:t>努力</a:t>
            </a:r>
            <a:endParaRPr lang="zh-CN" altLang="en-US" sz="1200" dirty="0">
              <a:latin typeface="微软雅黑" panose="020B0503020204020204" pitchFamily="34" charset="-122"/>
              <a:ea typeface="微软雅黑" panose="020B0503020204020204" pitchFamily="34" charset="-122"/>
            </a:endParaRPr>
          </a:p>
        </p:txBody>
      </p:sp>
      <p:sp>
        <p:nvSpPr>
          <p:cNvPr id="19" name="圆角矩形标注 18"/>
          <p:cNvSpPr/>
          <p:nvPr/>
        </p:nvSpPr>
        <p:spPr>
          <a:xfrm>
            <a:off x="7407798" y="1794076"/>
            <a:ext cx="1655179" cy="1088020"/>
          </a:xfrm>
          <a:prstGeom prst="wedgeRoundRectCallout">
            <a:avLst>
              <a:gd name="adj1" fmla="val 39119"/>
              <a:gd name="adj2" fmla="val 90159"/>
              <a:gd name="adj3" fmla="val 16667"/>
            </a:avLst>
          </a:prstGeom>
          <a:solidFill>
            <a:srgbClr val="3D61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zh-CN" sz="1200" dirty="0" smtClean="0">
                <a:latin typeface="微软雅黑" panose="020B0503020204020204" pitchFamily="34" charset="-122"/>
                <a:ea typeface="微软雅黑" panose="020B0503020204020204" pitchFamily="34" charset="-122"/>
              </a:rPr>
              <a:t>达成</a:t>
            </a:r>
            <a:r>
              <a:rPr lang="zh-CN" altLang="zh-CN" sz="1200" dirty="0">
                <a:latin typeface="微软雅黑" panose="020B0503020204020204" pitchFamily="34" charset="-122"/>
                <a:ea typeface="微软雅黑" panose="020B0503020204020204" pitchFamily="34" charset="-122"/>
              </a:rPr>
              <a:t>了包括贸易便利</a:t>
            </a:r>
            <a:r>
              <a:rPr lang="zh-CN" altLang="zh-CN" sz="1200" dirty="0" smtClean="0">
                <a:latin typeface="微软雅黑" panose="020B0503020204020204" pitchFamily="34" charset="-122"/>
                <a:ea typeface="微软雅黑" panose="020B0503020204020204" pitchFamily="34" charset="-122"/>
              </a:rPr>
              <a:t>化在内</a:t>
            </a:r>
            <a:r>
              <a:rPr lang="zh-CN" altLang="zh-CN" sz="1200" dirty="0">
                <a:latin typeface="微软雅黑" panose="020B0503020204020204" pitchFamily="34" charset="-122"/>
                <a:ea typeface="微软雅黑" panose="020B0503020204020204" pitchFamily="34" charset="-122"/>
              </a:rPr>
              <a:t>的</a:t>
            </a:r>
            <a:r>
              <a:rPr lang="zh-CN" altLang="zh-CN" sz="1200" dirty="0" smtClean="0">
                <a:latin typeface="微软雅黑" panose="020B0503020204020204" pitchFamily="34" charset="-122"/>
                <a:ea typeface="微软雅黑" panose="020B0503020204020204" pitchFamily="34" charset="-122"/>
              </a:rPr>
              <a:t>《巴厘一揽子协议》</a:t>
            </a:r>
            <a:endParaRPr lang="zh-CN" altLang="en-US" sz="1200" dirty="0">
              <a:latin typeface="微软雅黑" panose="020B0503020204020204" pitchFamily="34" charset="-122"/>
              <a:ea typeface="微软雅黑" panose="020B0503020204020204" pitchFamily="34" charset="-122"/>
            </a:endParaRPr>
          </a:p>
        </p:txBody>
      </p:sp>
      <p:sp>
        <p:nvSpPr>
          <p:cNvPr id="20" name="圆角矩形标注 19"/>
          <p:cNvSpPr/>
          <p:nvPr/>
        </p:nvSpPr>
        <p:spPr>
          <a:xfrm>
            <a:off x="9363920" y="1794076"/>
            <a:ext cx="1805650" cy="1088020"/>
          </a:xfrm>
          <a:prstGeom prst="wedgeRoundRectCallout">
            <a:avLst>
              <a:gd name="adj1" fmla="val 11846"/>
              <a:gd name="adj2" fmla="val 92286"/>
              <a:gd name="adj3" fmla="val 16667"/>
            </a:avLst>
          </a:prstGeom>
          <a:solidFill>
            <a:srgbClr val="3D61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sz="1050" dirty="0">
                <a:latin typeface="微软雅黑" panose="020B0503020204020204" pitchFamily="34" charset="-122"/>
                <a:ea typeface="微软雅黑" panose="020B0503020204020204" pitchFamily="34" charset="-122"/>
              </a:rPr>
              <a:t>原定</a:t>
            </a:r>
            <a:r>
              <a:rPr lang="zh-CN" altLang="en-US" sz="1050" dirty="0" smtClean="0">
                <a:latin typeface="微软雅黑" panose="020B0503020204020204" pitchFamily="34" charset="-122"/>
                <a:ea typeface="微软雅黑" panose="020B0503020204020204" pitchFamily="34" charset="-122"/>
              </a:rPr>
              <a:t>于在</a:t>
            </a:r>
            <a:r>
              <a:rPr lang="zh-CN" altLang="en-US" sz="1050" dirty="0">
                <a:latin typeface="微软雅黑" panose="020B0503020204020204" pitchFamily="34" charset="-122"/>
                <a:ea typeface="微软雅黑" panose="020B0503020204020204" pitchFamily="34" charset="-122"/>
              </a:rPr>
              <a:t>日内瓦签署的世贸组织</a:t>
            </a:r>
            <a:r>
              <a:rPr lang="en-US" altLang="zh-CN" sz="1050" dirty="0">
                <a:latin typeface="微软雅黑" panose="020B0503020204020204" pitchFamily="34" charset="-122"/>
                <a:ea typeface="微软雅黑" panose="020B0503020204020204" pitchFamily="34" charset="-122"/>
              </a:rPr>
              <a:t>《</a:t>
            </a:r>
            <a:r>
              <a:rPr lang="zh-CN" altLang="en-US" sz="1050" dirty="0">
                <a:latin typeface="微软雅黑" panose="020B0503020204020204" pitchFamily="34" charset="-122"/>
                <a:ea typeface="微软雅黑" panose="020B0503020204020204" pitchFamily="34" charset="-122"/>
              </a:rPr>
              <a:t>贸易便利化协议</a:t>
            </a:r>
            <a:r>
              <a:rPr lang="en-US" altLang="zh-CN" sz="1050" dirty="0">
                <a:latin typeface="微软雅黑" panose="020B0503020204020204" pitchFamily="34" charset="-122"/>
                <a:ea typeface="微软雅黑" panose="020B0503020204020204" pitchFamily="34" charset="-122"/>
              </a:rPr>
              <a:t>》</a:t>
            </a:r>
            <a:r>
              <a:rPr lang="zh-CN" altLang="en-US" sz="1050" dirty="0">
                <a:latin typeface="微软雅黑" panose="020B0503020204020204" pitchFamily="34" charset="-122"/>
                <a:ea typeface="微软雅黑" panose="020B0503020204020204" pitchFamily="34" charset="-122"/>
              </a:rPr>
              <a:t>，因</a:t>
            </a:r>
            <a:r>
              <a:rPr lang="zh-CN" altLang="en-US" sz="1050" dirty="0" smtClean="0">
                <a:latin typeface="微软雅黑" panose="020B0503020204020204" pitchFamily="34" charset="-122"/>
                <a:ea typeface="微软雅黑" panose="020B0503020204020204" pitchFamily="34" charset="-122"/>
              </a:rPr>
              <a:t>印度、古巴反对</a:t>
            </a:r>
            <a:r>
              <a:rPr lang="zh-CN" altLang="en-US" sz="1050" dirty="0">
                <a:latin typeface="微软雅黑" panose="020B0503020204020204" pitchFamily="34" charset="-122"/>
                <a:ea typeface="微软雅黑" panose="020B0503020204020204" pitchFamily="34" charset="-122"/>
              </a:rPr>
              <a:t>而</a:t>
            </a:r>
            <a:r>
              <a:rPr lang="zh-CN" altLang="en-US" sz="1050" dirty="0" smtClean="0">
                <a:latin typeface="微软雅黑" panose="020B0503020204020204" pitchFamily="34" charset="-122"/>
                <a:ea typeface="微软雅黑" panose="020B0503020204020204" pitchFamily="34" charset="-122"/>
              </a:rPr>
              <a:t>停滞</a:t>
            </a:r>
            <a:endParaRPr lang="zh-CN" altLang="en-US" sz="1050" dirty="0">
              <a:latin typeface="微软雅黑" panose="020B0503020204020204" pitchFamily="34" charset="-122"/>
              <a:ea typeface="微软雅黑" panose="020B0503020204020204" pitchFamily="34" charset="-122"/>
            </a:endParaRPr>
          </a:p>
        </p:txBody>
      </p:sp>
      <p:sp>
        <p:nvSpPr>
          <p:cNvPr id="21" name="圆角矩形标注 20"/>
          <p:cNvSpPr/>
          <p:nvPr/>
        </p:nvSpPr>
        <p:spPr>
          <a:xfrm>
            <a:off x="8947230" y="4563422"/>
            <a:ext cx="2280213" cy="1247347"/>
          </a:xfrm>
          <a:prstGeom prst="wedgeRoundRectCallout">
            <a:avLst>
              <a:gd name="adj1" fmla="val 16935"/>
              <a:gd name="adj2" fmla="val -72590"/>
              <a:gd name="adj3" fmla="val 16667"/>
            </a:avLst>
          </a:prstGeom>
          <a:solidFill>
            <a:srgbClr val="3D61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zh-CN" altLang="en-US" sz="2000" dirty="0">
                <a:latin typeface="微软雅黑" panose="020B0503020204020204" pitchFamily="34" charset="-122"/>
                <a:ea typeface="微软雅黑" panose="020B0503020204020204" pitchFamily="34" charset="-122"/>
              </a:rPr>
              <a:t>协定文本确定并获得通过</a:t>
            </a:r>
          </a:p>
        </p:txBody>
      </p:sp>
      <p:sp>
        <p:nvSpPr>
          <p:cNvPr id="15" name="圆角矩形 14">
            <a:hlinkClick r:id="rId7" action="ppaction://hlinksldjump"/>
          </p:cNvPr>
          <p:cNvSpPr/>
          <p:nvPr/>
        </p:nvSpPr>
        <p:spPr>
          <a:xfrm>
            <a:off x="10590835" y="6175894"/>
            <a:ext cx="982601" cy="312516"/>
          </a:xfrm>
          <a:prstGeom prst="roundRect">
            <a:avLst/>
          </a:prstGeom>
          <a:solidFill>
            <a:srgbClr val="3E62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latin typeface="微软雅黑" panose="020B0503020204020204" pitchFamily="34" charset="-122"/>
                <a:ea typeface="微软雅黑" panose="020B0503020204020204" pitchFamily="34" charset="-122"/>
              </a:rPr>
              <a:t>返回</a:t>
            </a:r>
            <a:endParaRPr lang="zh-CN" altLang="en-US" sz="1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406248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graphicEl>
                                              <a:dgm id="{4CED3C1A-8FB3-4B18-851D-19955A3794E2}"/>
                                            </p:graphicEl>
                                          </p:spTgt>
                                        </p:tgtEl>
                                        <p:attrNameLst>
                                          <p:attrName>style.visibility</p:attrName>
                                        </p:attrNameLst>
                                      </p:cBhvr>
                                      <p:to>
                                        <p:strVal val="visible"/>
                                      </p:to>
                                    </p:set>
                                    <p:animEffect transition="in" filter="fade">
                                      <p:cBhvr>
                                        <p:cTn id="7" dur="500"/>
                                        <p:tgtEl>
                                          <p:spTgt spid="9">
                                            <p:graphicEl>
                                              <a:dgm id="{4CED3C1A-8FB3-4B18-851D-19955A3794E2}"/>
                                            </p:graphicEl>
                                          </p:spTgt>
                                        </p:tgtEl>
                                      </p:cBhvr>
                                    </p:animEffect>
                                  </p:childTnLst>
                                </p:cTn>
                              </p:par>
                            </p:childTnLst>
                          </p:cTn>
                        </p:par>
                        <p:par>
                          <p:cTn id="8" fill="hold">
                            <p:stCondLst>
                              <p:cond delay="500"/>
                            </p:stCondLst>
                            <p:childTnLst>
                              <p:par>
                                <p:cTn id="9" presetID="10" presetClass="entr" presetSubtype="0" fill="hold" grpId="0" nodeType="afterEffect">
                                  <p:stCondLst>
                                    <p:cond delay="5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9">
                                            <p:graphicEl>
                                              <a:dgm id="{A17B110F-621E-4760-8953-0BD1C717B50A}"/>
                                            </p:graphicEl>
                                          </p:spTgt>
                                        </p:tgtEl>
                                        <p:attrNameLst>
                                          <p:attrName>style.visibility</p:attrName>
                                        </p:attrNameLst>
                                      </p:cBhvr>
                                      <p:to>
                                        <p:strVal val="visible"/>
                                      </p:to>
                                    </p:set>
                                    <p:animEffect transition="in" filter="fade">
                                      <p:cBhvr>
                                        <p:cTn id="16" dur="500"/>
                                        <p:tgtEl>
                                          <p:spTgt spid="9">
                                            <p:graphicEl>
                                              <a:dgm id="{A17B110F-621E-4760-8953-0BD1C717B50A}"/>
                                            </p:graphicEl>
                                          </p:spTgt>
                                        </p:tgtEl>
                                      </p:cBhvr>
                                    </p:animEffect>
                                  </p:childTnLst>
                                </p:cTn>
                              </p:par>
                            </p:childTnLst>
                          </p:cTn>
                        </p:par>
                        <p:par>
                          <p:cTn id="17" fill="hold">
                            <p:stCondLst>
                              <p:cond delay="500"/>
                            </p:stCondLst>
                            <p:childTnLst>
                              <p:par>
                                <p:cTn id="18" presetID="10" presetClass="entr" presetSubtype="0" fill="hold" grpId="0" nodeType="afterEffect">
                                  <p:stCondLst>
                                    <p:cond delay="5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9">
                                            <p:graphicEl>
                                              <a:dgm id="{453E8642-A3D9-4082-98DE-38ADFF433CD8}"/>
                                            </p:graphicEl>
                                          </p:spTgt>
                                        </p:tgtEl>
                                        <p:attrNameLst>
                                          <p:attrName>style.visibility</p:attrName>
                                        </p:attrNameLst>
                                      </p:cBhvr>
                                      <p:to>
                                        <p:strVal val="visible"/>
                                      </p:to>
                                    </p:set>
                                    <p:animEffect transition="in" filter="fade">
                                      <p:cBhvr>
                                        <p:cTn id="25" dur="500"/>
                                        <p:tgtEl>
                                          <p:spTgt spid="9">
                                            <p:graphicEl>
                                              <a:dgm id="{453E8642-A3D9-4082-98DE-38ADFF433CD8}"/>
                                            </p:graphicEl>
                                          </p:spTgt>
                                        </p:tgtEl>
                                      </p:cBhvr>
                                    </p:animEffect>
                                  </p:childTnLst>
                                </p:cTn>
                              </p:par>
                            </p:childTnLst>
                          </p:cTn>
                        </p:par>
                        <p:par>
                          <p:cTn id="26" fill="hold">
                            <p:stCondLst>
                              <p:cond delay="500"/>
                            </p:stCondLst>
                            <p:childTnLst>
                              <p:par>
                                <p:cTn id="27" presetID="10" presetClass="entr" presetSubtype="0" fill="hold" grpId="0" nodeType="afterEffect">
                                  <p:stCondLst>
                                    <p:cond delay="5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childTnLst>
                          </p:cTn>
                        </p:par>
                        <p:par>
                          <p:cTn id="30" fill="hold">
                            <p:stCondLst>
                              <p:cond delay="1050"/>
                            </p:stCondLst>
                            <p:childTnLst>
                              <p:par>
                                <p:cTn id="31" presetID="10" presetClass="entr" presetSubtype="0" fill="hold" grpId="0" nodeType="afterEffect">
                                  <p:stCondLst>
                                    <p:cond delay="10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9">
                                            <p:graphicEl>
                                              <a:dgm id="{C9360E55-0C6E-49E9-AD24-E19D6987D49F}"/>
                                            </p:graphicEl>
                                          </p:spTgt>
                                        </p:tgtEl>
                                        <p:attrNameLst>
                                          <p:attrName>style.visibility</p:attrName>
                                        </p:attrNameLst>
                                      </p:cBhvr>
                                      <p:to>
                                        <p:strVal val="visible"/>
                                      </p:to>
                                    </p:set>
                                    <p:animEffect transition="in" filter="fade">
                                      <p:cBhvr>
                                        <p:cTn id="38" dur="500"/>
                                        <p:tgtEl>
                                          <p:spTgt spid="9">
                                            <p:graphicEl>
                                              <a:dgm id="{C9360E55-0C6E-49E9-AD24-E19D6987D49F}"/>
                                            </p:graphicEl>
                                          </p:spTgt>
                                        </p:tgtEl>
                                      </p:cBhvr>
                                    </p:animEffect>
                                  </p:childTnLst>
                                </p:cTn>
                              </p:par>
                            </p:childTnLst>
                          </p:cTn>
                        </p:par>
                        <p:par>
                          <p:cTn id="39" fill="hold">
                            <p:stCondLst>
                              <p:cond delay="500"/>
                            </p:stCondLst>
                            <p:childTnLst>
                              <p:par>
                                <p:cTn id="40" presetID="10" presetClass="entr" presetSubtype="0" fill="hold" grpId="0" nodeType="afterEffect">
                                  <p:stCondLst>
                                    <p:cond delay="5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5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9">
                                            <p:graphicEl>
                                              <a:dgm id="{94B1C763-7CC2-46D3-8006-51B169F9A58D}"/>
                                            </p:graphicEl>
                                          </p:spTgt>
                                        </p:tgtEl>
                                        <p:attrNameLst>
                                          <p:attrName>style.visibility</p:attrName>
                                        </p:attrNameLst>
                                      </p:cBhvr>
                                      <p:to>
                                        <p:strVal val="visible"/>
                                      </p:to>
                                    </p:set>
                                    <p:animEffect transition="in" filter="fade">
                                      <p:cBhvr>
                                        <p:cTn id="47" dur="500"/>
                                        <p:tgtEl>
                                          <p:spTgt spid="9">
                                            <p:graphicEl>
                                              <a:dgm id="{94B1C763-7CC2-46D3-8006-51B169F9A58D}"/>
                                            </p:graphicEl>
                                          </p:spTgt>
                                        </p:tgtEl>
                                      </p:cBhvr>
                                    </p:animEffect>
                                  </p:childTnLst>
                                </p:cTn>
                              </p:par>
                            </p:childTnLst>
                          </p:cTn>
                        </p:par>
                        <p:par>
                          <p:cTn id="48" fill="hold">
                            <p:stCondLst>
                              <p:cond delay="500"/>
                            </p:stCondLst>
                            <p:childTnLst>
                              <p:par>
                                <p:cTn id="49" presetID="10" presetClass="entr" presetSubtype="0" fill="hold" grpId="0" nodeType="afterEffect">
                                  <p:stCondLst>
                                    <p:cond delay="5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500"/>
                                        <p:tgtEl>
                                          <p:spTgt spid="18"/>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9">
                                            <p:graphicEl>
                                              <a:dgm id="{7213913C-7520-43C4-8AE8-9C13DC20ED29}"/>
                                            </p:graphicEl>
                                          </p:spTgt>
                                        </p:tgtEl>
                                        <p:attrNameLst>
                                          <p:attrName>style.visibility</p:attrName>
                                        </p:attrNameLst>
                                      </p:cBhvr>
                                      <p:to>
                                        <p:strVal val="visible"/>
                                      </p:to>
                                    </p:set>
                                    <p:animEffect transition="in" filter="fade">
                                      <p:cBhvr>
                                        <p:cTn id="56" dur="500"/>
                                        <p:tgtEl>
                                          <p:spTgt spid="9">
                                            <p:graphicEl>
                                              <a:dgm id="{7213913C-7520-43C4-8AE8-9C13DC20ED29}"/>
                                            </p:graphicEl>
                                          </p:spTgt>
                                        </p:tgtEl>
                                      </p:cBhvr>
                                    </p:animEffect>
                                  </p:childTnLst>
                                </p:cTn>
                              </p:par>
                            </p:childTnLst>
                          </p:cTn>
                        </p:par>
                        <p:par>
                          <p:cTn id="57" fill="hold">
                            <p:stCondLst>
                              <p:cond delay="500"/>
                            </p:stCondLst>
                            <p:childTnLst>
                              <p:par>
                                <p:cTn id="58" presetID="10" presetClass="entr" presetSubtype="0" fill="hold" grpId="0" nodeType="afterEffect">
                                  <p:stCondLst>
                                    <p:cond delay="5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500"/>
                                        <p:tgtEl>
                                          <p:spTgt spid="19"/>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9">
                                            <p:graphicEl>
                                              <a:dgm id="{DC19D59C-48EC-4E06-AF8F-F507DC431961}"/>
                                            </p:graphicEl>
                                          </p:spTgt>
                                        </p:tgtEl>
                                        <p:attrNameLst>
                                          <p:attrName>style.visibility</p:attrName>
                                        </p:attrNameLst>
                                      </p:cBhvr>
                                      <p:to>
                                        <p:strVal val="visible"/>
                                      </p:to>
                                    </p:set>
                                    <p:animEffect transition="in" filter="fade">
                                      <p:cBhvr>
                                        <p:cTn id="65" dur="500"/>
                                        <p:tgtEl>
                                          <p:spTgt spid="9">
                                            <p:graphicEl>
                                              <a:dgm id="{DC19D59C-48EC-4E06-AF8F-F507DC431961}"/>
                                            </p:graphicEl>
                                          </p:spTgt>
                                        </p:tgtEl>
                                      </p:cBhvr>
                                    </p:animEffect>
                                  </p:childTnLst>
                                </p:cTn>
                              </p:par>
                            </p:childTnLst>
                          </p:cTn>
                        </p:par>
                        <p:par>
                          <p:cTn id="66" fill="hold">
                            <p:stCondLst>
                              <p:cond delay="500"/>
                            </p:stCondLst>
                            <p:childTnLst>
                              <p:par>
                                <p:cTn id="67" presetID="10" presetClass="entr" presetSubtype="0" fill="hold" grpId="0" nodeType="afterEffect">
                                  <p:stCondLst>
                                    <p:cond delay="50"/>
                                  </p:stCondLst>
                                  <p:childTnLst>
                                    <p:set>
                                      <p:cBhvr>
                                        <p:cTn id="68" dur="1" fill="hold">
                                          <p:stCondLst>
                                            <p:cond delay="0"/>
                                          </p:stCondLst>
                                        </p:cTn>
                                        <p:tgtEl>
                                          <p:spTgt spid="20"/>
                                        </p:tgtEl>
                                        <p:attrNameLst>
                                          <p:attrName>style.visibility</p:attrName>
                                        </p:attrNameLst>
                                      </p:cBhvr>
                                      <p:to>
                                        <p:strVal val="visible"/>
                                      </p:to>
                                    </p:set>
                                    <p:animEffect transition="in" filter="fade">
                                      <p:cBhvr>
                                        <p:cTn id="69" dur="500"/>
                                        <p:tgtEl>
                                          <p:spTgt spid="20"/>
                                        </p:tgtEl>
                                      </p:cBhvr>
                                    </p:animEffect>
                                  </p:childTnLst>
                                </p:cTn>
                              </p:par>
                            </p:childTnLst>
                          </p:cTn>
                        </p:par>
                        <p:par>
                          <p:cTn id="70" fill="hold">
                            <p:stCondLst>
                              <p:cond delay="1050"/>
                            </p:stCondLst>
                            <p:childTnLst>
                              <p:par>
                                <p:cTn id="71" presetID="10" presetClass="entr" presetSubtype="0" fill="hold" grpId="0" nodeType="afterEffect">
                                  <p:stCondLst>
                                    <p:cond delay="50"/>
                                  </p:stCondLst>
                                  <p:childTnLst>
                                    <p:set>
                                      <p:cBhvr>
                                        <p:cTn id="72" dur="1" fill="hold">
                                          <p:stCondLst>
                                            <p:cond delay="0"/>
                                          </p:stCondLst>
                                        </p:cTn>
                                        <p:tgtEl>
                                          <p:spTgt spid="21"/>
                                        </p:tgtEl>
                                        <p:attrNameLst>
                                          <p:attrName>style.visibility</p:attrName>
                                        </p:attrNameLst>
                                      </p:cBhvr>
                                      <p:to>
                                        <p:strVal val="visible"/>
                                      </p:to>
                                    </p:set>
                                    <p:animEffect transition="in" filter="fade">
                                      <p:cBhvr>
                                        <p:cTn id="7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uiExpand="1">
        <p:bldSub>
          <a:bldDgm bld="one"/>
        </p:bldSub>
      </p:bldGraphic>
      <p:bldP spid="10" grpId="0" animBg="1"/>
      <p:bldP spid="12" grpId="0" animBg="1"/>
      <p:bldP spid="13" grpId="0" animBg="1"/>
      <p:bldP spid="16" grpId="0" animBg="1"/>
      <p:bldP spid="17" grpId="0" animBg="1"/>
      <p:bldP spid="18" grpId="0" animBg="1"/>
      <p:bldP spid="19" grpId="0" animBg="1"/>
      <p:bldP spid="20" grpId="0" animBg="1"/>
      <p:bldP spid="2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TFA</a:t>
            </a:r>
            <a:r>
              <a:rPr lang="zh-CN" altLang="en-US" dirty="0" smtClean="0"/>
              <a:t>的现状</a:t>
            </a:r>
            <a:endParaRPr lang="zh-CN" altLang="en-US" dirty="0"/>
          </a:p>
        </p:txBody>
      </p:sp>
      <p:sp>
        <p:nvSpPr>
          <p:cNvPr id="3" name="页脚占位符 2"/>
          <p:cNvSpPr>
            <a:spLocks noGrp="1"/>
          </p:cNvSpPr>
          <p:nvPr>
            <p:ph type="ftr" sz="quarter" idx="10"/>
          </p:nvPr>
        </p:nvSpPr>
        <p:spPr/>
        <p:txBody>
          <a:bodyPr/>
          <a:lstStyle/>
          <a:p>
            <a:r>
              <a:rPr lang="en-US" altLang="zh-CN" cap="all" dirty="0" smtClean="0">
                <a:cs typeface="Arial" pitchFamily="34" charset="0"/>
              </a:rPr>
              <a:t>BEIJING RE-CODE TRADE SECURITY AND FACILITATION RESEARCH CENTER ALL RIGHTS RESERVED</a:t>
            </a:r>
            <a:endParaRPr lang="zh-CN" altLang="en-US" dirty="0"/>
          </a:p>
        </p:txBody>
      </p:sp>
      <p:sp>
        <p:nvSpPr>
          <p:cNvPr id="4" name="灯片编号占位符 3"/>
          <p:cNvSpPr>
            <a:spLocks noGrp="1"/>
          </p:cNvSpPr>
          <p:nvPr>
            <p:ph type="sldNum" sz="quarter" idx="11"/>
          </p:nvPr>
        </p:nvSpPr>
        <p:spPr/>
        <p:txBody>
          <a:bodyPr/>
          <a:lstStyle/>
          <a:p>
            <a:fld id="{36103309-0C36-4B49-813A-77AC6B8160B5}" type="slidenum">
              <a:rPr lang="zh-CN" altLang="en-US" smtClean="0"/>
              <a:pPr/>
              <a:t>8</a:t>
            </a:fld>
            <a:endParaRPr lang="zh-CN" altLang="en-US" dirty="0"/>
          </a:p>
        </p:txBody>
      </p:sp>
      <p:sp>
        <p:nvSpPr>
          <p:cNvPr id="11" name="文本占位符 10"/>
          <p:cNvSpPr>
            <a:spLocks noGrp="1"/>
          </p:cNvSpPr>
          <p:nvPr>
            <p:ph type="body" sz="quarter" idx="13"/>
          </p:nvPr>
        </p:nvSpPr>
        <p:spPr>
          <a:xfrm>
            <a:off x="7176304" y="1539672"/>
            <a:ext cx="4269549" cy="4546298"/>
          </a:xfrm>
        </p:spPr>
        <p:txBody>
          <a:bodyPr/>
          <a:lstStyle/>
          <a:p>
            <a:pPr algn="just">
              <a:lnSpc>
                <a:spcPct val="150000"/>
              </a:lnSpc>
            </a:pPr>
            <a:r>
              <a:rPr lang="zh-CN" altLang="en-US" sz="1400" dirty="0"/>
              <a:t>目前总计有</a:t>
            </a:r>
            <a:r>
              <a:rPr lang="en-US" altLang="zh-CN" sz="1400" dirty="0"/>
              <a:t>49</a:t>
            </a:r>
            <a:r>
              <a:rPr lang="zh-CN" altLang="en-US" sz="1400" dirty="0"/>
              <a:t>个</a:t>
            </a:r>
            <a:r>
              <a:rPr lang="en-US" altLang="zh-CN" sz="1400" dirty="0"/>
              <a:t>WTO</a:t>
            </a:r>
            <a:r>
              <a:rPr lang="zh-CN" altLang="en-US" sz="1400" dirty="0"/>
              <a:t>成员递交了批准书，达到了使协议生效所需批准数量的</a:t>
            </a:r>
            <a:r>
              <a:rPr lang="en-US" altLang="zh-CN" sz="1400" dirty="0"/>
              <a:t>45%</a:t>
            </a:r>
            <a:r>
              <a:rPr lang="zh-CN" altLang="en-US" sz="1400" dirty="0"/>
              <a:t>。筹备委员会主席菲律宾大使称最近的进展令人鼓舞，他期待着更多成员完成批准程序。</a:t>
            </a:r>
          </a:p>
          <a:p>
            <a:pPr algn="just">
              <a:lnSpc>
                <a:spcPct val="150000"/>
              </a:lnSpc>
            </a:pPr>
            <a:r>
              <a:rPr lang="zh-CN" altLang="zh-CN" sz="1400" dirty="0"/>
              <a:t>估计生效日期：</a:t>
            </a:r>
            <a:r>
              <a:rPr lang="en-US" altLang="zh-CN" sz="1400" dirty="0"/>
              <a:t>2016</a:t>
            </a:r>
            <a:r>
              <a:rPr lang="zh-CN" altLang="zh-CN" sz="1400" dirty="0" smtClean="0"/>
              <a:t>年</a:t>
            </a:r>
            <a:r>
              <a:rPr lang="zh-CN" altLang="en-US" sz="1400" dirty="0" smtClean="0"/>
              <a:t>第二季度</a:t>
            </a:r>
            <a:r>
              <a:rPr lang="zh-CN" altLang="zh-CN" sz="1400" dirty="0" smtClean="0"/>
              <a:t>。</a:t>
            </a:r>
            <a:endParaRPr lang="en-US" altLang="zh-CN" sz="1400" dirty="0"/>
          </a:p>
          <a:p>
            <a:pPr marL="0" indent="0" algn="just">
              <a:buNone/>
            </a:pPr>
            <a:endParaRPr lang="en-US" altLang="zh-CN" sz="1400" dirty="0" smtClean="0"/>
          </a:p>
          <a:p>
            <a:pPr marL="0" indent="0" algn="just">
              <a:buNone/>
            </a:pPr>
            <a:endParaRPr lang="en-US" altLang="zh-CN" sz="1400" dirty="0"/>
          </a:p>
          <a:p>
            <a:pPr marL="0" indent="0" algn="just">
              <a:buNone/>
            </a:pPr>
            <a:endParaRPr lang="en-US" altLang="zh-CN" sz="1400" dirty="0" smtClean="0"/>
          </a:p>
          <a:p>
            <a:pPr marL="625475" indent="-625475" algn="just">
              <a:buNone/>
            </a:pPr>
            <a:endParaRPr lang="en-US" altLang="zh-CN" sz="1400" dirty="0" smtClean="0"/>
          </a:p>
          <a:p>
            <a:pPr marL="625475" indent="-625475" algn="just">
              <a:buNone/>
            </a:pPr>
            <a:endParaRPr lang="en-US" altLang="zh-CN" sz="1400" dirty="0"/>
          </a:p>
          <a:p>
            <a:pPr marL="625475" indent="-625475" algn="just">
              <a:buNone/>
            </a:pPr>
            <a:r>
              <a:rPr lang="en-US" altLang="zh-CN" sz="1400" dirty="0" smtClean="0"/>
              <a:t>【</a:t>
            </a:r>
            <a:r>
              <a:rPr lang="zh-CN" altLang="en-US" sz="1400" dirty="0"/>
              <a:t>注</a:t>
            </a:r>
            <a:r>
              <a:rPr lang="en-US" altLang="zh-CN" sz="1400" dirty="0"/>
              <a:t>】</a:t>
            </a:r>
            <a:r>
              <a:rPr lang="zh-CN" altLang="en-US" sz="1400" dirty="0"/>
              <a:t>生效条件：</a:t>
            </a:r>
            <a:r>
              <a:rPr lang="en-US" altLang="zh-CN" sz="1400" dirty="0"/>
              <a:t>2/3</a:t>
            </a:r>
            <a:r>
              <a:rPr lang="zh-CN" altLang="en-US" sz="1400" dirty="0"/>
              <a:t>及以上数量的</a:t>
            </a:r>
            <a:r>
              <a:rPr lang="zh-CN" altLang="zh-CN" sz="1400" dirty="0"/>
              <a:t>成员</a:t>
            </a:r>
            <a:r>
              <a:rPr lang="zh-CN" altLang="en-US" sz="1400" dirty="0"/>
              <a:t>递交批准书</a:t>
            </a:r>
            <a:r>
              <a:rPr lang="zh-CN" altLang="zh-CN" sz="1400" dirty="0"/>
              <a:t>。</a:t>
            </a:r>
            <a:endParaRPr lang="zh-CN" altLang="en-US" sz="1400" dirty="0"/>
          </a:p>
          <a:p>
            <a:pPr marL="0" indent="0" algn="just">
              <a:buNone/>
            </a:pPr>
            <a:endParaRPr lang="en-US" altLang="zh-CN" sz="1100" dirty="0"/>
          </a:p>
          <a:p>
            <a:pPr marL="0" indent="0" algn="just">
              <a:buNone/>
            </a:pPr>
            <a:endParaRPr lang="en-US" altLang="zh-CN" sz="1100" dirty="0"/>
          </a:p>
          <a:p>
            <a:pPr marL="0" indent="0" algn="just">
              <a:buNone/>
            </a:pPr>
            <a:endParaRPr lang="en-US" altLang="zh-CN" sz="1100" dirty="0"/>
          </a:p>
          <a:p>
            <a:pPr algn="just"/>
            <a:endParaRPr lang="zh-CN" altLang="en-US" sz="1400" dirty="0"/>
          </a:p>
        </p:txBody>
      </p:sp>
      <p:sp>
        <p:nvSpPr>
          <p:cNvPr id="5" name="内容占位符 4"/>
          <p:cNvSpPr>
            <a:spLocks noGrp="1"/>
          </p:cNvSpPr>
          <p:nvPr>
            <p:ph sz="quarter" idx="12"/>
          </p:nvPr>
        </p:nvSpPr>
        <p:spPr/>
        <p:txBody>
          <a:bodyPr/>
          <a:lstStyle/>
          <a:p>
            <a:pPr marL="0" indent="0">
              <a:buNone/>
            </a:pPr>
            <a:endParaRPr lang="en-US" altLang="zh-CN" sz="1200" dirty="0" smtClean="0"/>
          </a:p>
          <a:p>
            <a:pPr marL="0" indent="0">
              <a:buNone/>
            </a:pPr>
            <a:endParaRPr lang="en-US" altLang="zh-CN" sz="1200" dirty="0"/>
          </a:p>
          <a:p>
            <a:pPr marL="0" indent="0">
              <a:buNone/>
            </a:pPr>
            <a:endParaRPr lang="en-US" altLang="zh-CN" sz="1200" dirty="0"/>
          </a:p>
          <a:p>
            <a:pPr marL="0" indent="0">
              <a:buNone/>
            </a:pPr>
            <a:endParaRPr lang="en-US" altLang="zh-CN" sz="1200" dirty="0" smtClean="0"/>
          </a:p>
          <a:p>
            <a:pPr marL="0" indent="0">
              <a:buNone/>
            </a:pPr>
            <a:endParaRPr lang="en-US" altLang="zh-CN" sz="1200" dirty="0"/>
          </a:p>
          <a:p>
            <a:pPr marL="0" indent="0">
              <a:buNone/>
            </a:pPr>
            <a:endParaRPr lang="en-US" altLang="zh-CN" sz="1200" dirty="0" smtClean="0"/>
          </a:p>
          <a:p>
            <a:pPr marL="0" indent="0">
              <a:buNone/>
            </a:pPr>
            <a:endParaRPr lang="en-US" altLang="zh-CN" sz="1200" dirty="0"/>
          </a:p>
        </p:txBody>
      </p:sp>
      <p:sp>
        <p:nvSpPr>
          <p:cNvPr id="6" name="圆角矩形 5">
            <a:hlinkClick r:id="rId3" action="ppaction://hlinksldjump"/>
          </p:cNvPr>
          <p:cNvSpPr/>
          <p:nvPr/>
        </p:nvSpPr>
        <p:spPr>
          <a:xfrm>
            <a:off x="10590835" y="6175894"/>
            <a:ext cx="982601" cy="312516"/>
          </a:xfrm>
          <a:prstGeom prst="roundRect">
            <a:avLst/>
          </a:prstGeom>
          <a:solidFill>
            <a:srgbClr val="3E62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latin typeface="微软雅黑" panose="020B0503020204020204" pitchFamily="34" charset="-122"/>
                <a:ea typeface="微软雅黑" panose="020B0503020204020204" pitchFamily="34" charset="-122"/>
              </a:rPr>
              <a:t>返回</a:t>
            </a:r>
            <a:endParaRPr lang="zh-CN" altLang="en-US" sz="1400" dirty="0">
              <a:latin typeface="微软雅黑" panose="020B0503020204020204" pitchFamily="34" charset="-122"/>
              <a:ea typeface="微软雅黑" panose="020B0503020204020204" pitchFamily="34" charset="-122"/>
            </a:endParaRPr>
          </a:p>
        </p:txBody>
      </p:sp>
      <p:graphicFrame>
        <p:nvGraphicFramePr>
          <p:cNvPr id="16" name="图表 15"/>
          <p:cNvGraphicFramePr>
            <a:graphicFrameLocks/>
          </p:cNvGraphicFramePr>
          <p:nvPr>
            <p:extLst>
              <p:ext uri="{D42A27DB-BD31-4B8C-83A1-F6EECF244321}">
                <p14:modId xmlns:p14="http://schemas.microsoft.com/office/powerpoint/2010/main" val="2196135898"/>
              </p:ext>
            </p:extLst>
          </p:nvPr>
        </p:nvGraphicFramePr>
        <p:xfrm>
          <a:off x="358752" y="1485954"/>
          <a:ext cx="7143750" cy="402431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5131538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贸易便利化的意义</a:t>
            </a:r>
            <a:endParaRPr lang="zh-CN" altLang="en-US" i="1" dirty="0"/>
          </a:p>
        </p:txBody>
      </p:sp>
      <p:sp>
        <p:nvSpPr>
          <p:cNvPr id="3" name="页脚占位符 2"/>
          <p:cNvSpPr>
            <a:spLocks noGrp="1"/>
          </p:cNvSpPr>
          <p:nvPr>
            <p:ph type="ftr" sz="quarter" idx="10"/>
          </p:nvPr>
        </p:nvSpPr>
        <p:spPr/>
        <p:txBody>
          <a:bodyPr/>
          <a:lstStyle/>
          <a:p>
            <a:r>
              <a:rPr lang="en-US" altLang="zh-CN" cap="all" smtClean="0">
                <a:cs typeface="Arial" pitchFamily="34" charset="0"/>
              </a:rPr>
              <a:t>BEIJING RE-CODE TRADE SECURITY AND FACILITATION RESEARCH CENTER ALL RIGHTS RESERVED</a:t>
            </a:r>
            <a:endParaRPr lang="zh-CN" altLang="en-US" dirty="0"/>
          </a:p>
        </p:txBody>
      </p:sp>
      <p:sp>
        <p:nvSpPr>
          <p:cNvPr id="4" name="灯片编号占位符 3"/>
          <p:cNvSpPr>
            <a:spLocks noGrp="1"/>
          </p:cNvSpPr>
          <p:nvPr>
            <p:ph type="sldNum" sz="quarter" idx="11"/>
          </p:nvPr>
        </p:nvSpPr>
        <p:spPr/>
        <p:txBody>
          <a:bodyPr/>
          <a:lstStyle/>
          <a:p>
            <a:fld id="{36103309-0C36-4B49-813A-77AC6B8160B5}" type="slidenum">
              <a:rPr lang="zh-CN" altLang="en-US" smtClean="0"/>
              <a:pPr/>
              <a:t>9</a:t>
            </a:fld>
            <a:endParaRPr lang="zh-CN" altLang="en-US" dirty="0"/>
          </a:p>
        </p:txBody>
      </p:sp>
      <p:sp>
        <p:nvSpPr>
          <p:cNvPr id="7" name="内容占位符 6"/>
          <p:cNvSpPr>
            <a:spLocks noGrp="1"/>
          </p:cNvSpPr>
          <p:nvPr>
            <p:ph sz="quarter" idx="12"/>
          </p:nvPr>
        </p:nvSpPr>
        <p:spPr>
          <a:xfrm>
            <a:off x="533769" y="1796629"/>
            <a:ext cx="10923658" cy="3446703"/>
          </a:xfrm>
        </p:spPr>
        <p:txBody>
          <a:bodyPr/>
          <a:lstStyle/>
          <a:p>
            <a:r>
              <a:rPr lang="zh-CN" altLang="en-US" dirty="0"/>
              <a:t>贸易成本每降低</a:t>
            </a:r>
            <a:r>
              <a:rPr lang="en-US" altLang="zh-CN" dirty="0"/>
              <a:t>1</a:t>
            </a:r>
            <a:r>
              <a:rPr lang="en-US" altLang="zh-CN" dirty="0" smtClean="0"/>
              <a:t>%</a:t>
            </a:r>
            <a:r>
              <a:rPr lang="zh-CN" altLang="en-US" dirty="0" smtClean="0"/>
              <a:t>，全球收入将增加超过</a:t>
            </a:r>
            <a:r>
              <a:rPr lang="en-US" altLang="zh-CN" b="1" dirty="0" smtClean="0"/>
              <a:t>400</a:t>
            </a:r>
            <a:r>
              <a:rPr lang="zh-CN" altLang="en-US" b="1" dirty="0" smtClean="0"/>
              <a:t>亿美元（</a:t>
            </a:r>
            <a:r>
              <a:rPr lang="en-US" altLang="zh-CN" b="1" dirty="0" smtClean="0"/>
              <a:t>65%</a:t>
            </a:r>
            <a:r>
              <a:rPr lang="zh-CN" altLang="en-US" b="1" dirty="0" smtClean="0"/>
              <a:t>由发展中国家收益）</a:t>
            </a:r>
            <a:endParaRPr lang="en-US" altLang="zh-CN" b="1" dirty="0" smtClean="0"/>
          </a:p>
          <a:p>
            <a:endParaRPr lang="en-US" altLang="zh-CN" dirty="0" smtClean="0"/>
          </a:p>
          <a:p>
            <a:r>
              <a:rPr lang="zh-CN" altLang="en-US" dirty="0" smtClean="0"/>
              <a:t>中国国际贸易成本有望</a:t>
            </a:r>
            <a:r>
              <a:rPr lang="zh-CN" altLang="en-US" b="1" dirty="0" smtClean="0"/>
              <a:t>降低</a:t>
            </a:r>
            <a:r>
              <a:rPr lang="en-US" altLang="zh-CN" b="1" dirty="0" smtClean="0"/>
              <a:t>13.2%</a:t>
            </a:r>
          </a:p>
          <a:p>
            <a:endParaRPr lang="en-US" altLang="zh-CN" dirty="0" smtClean="0"/>
          </a:p>
          <a:p>
            <a:endParaRPr lang="zh-CN" altLang="en-US" dirty="0"/>
          </a:p>
        </p:txBody>
      </p:sp>
    </p:spTree>
    <p:extLst>
      <p:ext uri="{BB962C8B-B14F-4D97-AF65-F5344CB8AC3E}">
        <p14:creationId xmlns:p14="http://schemas.microsoft.com/office/powerpoint/2010/main" val="2232602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TFA</a:t>
            </a:r>
            <a:r>
              <a:rPr lang="zh-CN" altLang="en-US" dirty="0" smtClean="0"/>
              <a:t>的现状                                          </a:t>
            </a:r>
            <a:r>
              <a:rPr lang="zh-CN" altLang="en-US" sz="2800" i="1" dirty="0" smtClean="0"/>
              <a:t>中国的参与情况</a:t>
            </a:r>
            <a:endParaRPr lang="zh-CN" altLang="en-US" sz="2800" i="1" dirty="0"/>
          </a:p>
        </p:txBody>
      </p:sp>
      <p:sp>
        <p:nvSpPr>
          <p:cNvPr id="3" name="页脚占位符 2"/>
          <p:cNvSpPr>
            <a:spLocks noGrp="1"/>
          </p:cNvSpPr>
          <p:nvPr>
            <p:ph type="ftr" sz="quarter" idx="10"/>
          </p:nvPr>
        </p:nvSpPr>
        <p:spPr/>
        <p:txBody>
          <a:bodyPr/>
          <a:lstStyle/>
          <a:p>
            <a:r>
              <a:rPr lang="en-US" altLang="zh-CN" cap="all" dirty="0" smtClean="0">
                <a:cs typeface="Arial" pitchFamily="34" charset="0"/>
              </a:rPr>
              <a:t>BEIJING RE-CODE TRADE SECURITY AND FACILITATION RESEARCH CENTER ALL RIGHTS RESERVED</a:t>
            </a:r>
            <a:endParaRPr lang="zh-CN" altLang="en-US" dirty="0"/>
          </a:p>
        </p:txBody>
      </p:sp>
      <p:sp>
        <p:nvSpPr>
          <p:cNvPr id="4" name="灯片编号占位符 3"/>
          <p:cNvSpPr>
            <a:spLocks noGrp="1"/>
          </p:cNvSpPr>
          <p:nvPr>
            <p:ph type="sldNum" sz="quarter" idx="11"/>
          </p:nvPr>
        </p:nvSpPr>
        <p:spPr/>
        <p:txBody>
          <a:bodyPr/>
          <a:lstStyle/>
          <a:p>
            <a:fld id="{36103309-0C36-4B49-813A-77AC6B8160B5}" type="slidenum">
              <a:rPr lang="zh-CN" altLang="en-US" smtClean="0"/>
              <a:pPr/>
              <a:t>10</a:t>
            </a:fld>
            <a:endParaRPr lang="zh-CN" altLang="en-US" dirty="0"/>
          </a:p>
        </p:txBody>
      </p:sp>
      <p:sp>
        <p:nvSpPr>
          <p:cNvPr id="5" name="内容占位符 4"/>
          <p:cNvSpPr>
            <a:spLocks noGrp="1"/>
          </p:cNvSpPr>
          <p:nvPr>
            <p:ph sz="quarter" idx="12"/>
          </p:nvPr>
        </p:nvSpPr>
        <p:spPr/>
        <p:txBody>
          <a:bodyPr/>
          <a:lstStyle/>
          <a:p>
            <a:pPr>
              <a:lnSpc>
                <a:spcPct val="150000"/>
              </a:lnSpc>
            </a:pPr>
            <a:r>
              <a:rPr lang="en-US" altLang="zh-CN" sz="2000" dirty="0"/>
              <a:t>2014</a:t>
            </a:r>
            <a:r>
              <a:rPr lang="zh-CN" altLang="en-US" sz="2000" dirty="0"/>
              <a:t>年</a:t>
            </a:r>
            <a:r>
              <a:rPr lang="en-US" altLang="zh-CN" sz="2000" dirty="0"/>
              <a:t>6</a:t>
            </a:r>
            <a:r>
              <a:rPr lang="zh-CN" altLang="en-US" sz="2000" dirty="0"/>
              <a:t>月</a:t>
            </a:r>
            <a:r>
              <a:rPr lang="en-US" altLang="zh-CN" sz="2000" dirty="0"/>
              <a:t>30</a:t>
            </a:r>
            <a:r>
              <a:rPr lang="zh-CN" altLang="en-US" sz="2000" dirty="0"/>
              <a:t>日，中国政府向</a:t>
            </a:r>
            <a:r>
              <a:rPr lang="en-US" altLang="zh-CN" sz="2000" dirty="0"/>
              <a:t>WTO</a:t>
            </a:r>
            <a:r>
              <a:rPr lang="zh-CN" altLang="en-US" sz="2000" dirty="0"/>
              <a:t>贸易便利化筹备委员会提交相关保留：</a:t>
            </a:r>
          </a:p>
          <a:p>
            <a:pPr marL="625475" indent="-358775">
              <a:lnSpc>
                <a:spcPct val="150000"/>
              </a:lnSpc>
              <a:buFont typeface="+mj-ea"/>
              <a:buAutoNum type="circleNumDbPlain"/>
            </a:pPr>
            <a:r>
              <a:rPr lang="zh-CN" altLang="en-US" sz="1600" dirty="0" smtClean="0"/>
              <a:t>调查</a:t>
            </a:r>
            <a:r>
              <a:rPr lang="zh-CN" altLang="en-US" sz="1600" dirty="0"/>
              <a:t>确定并公布平均放行时间；（协定第七条第六款）</a:t>
            </a:r>
          </a:p>
          <a:p>
            <a:pPr marL="625475" indent="-358775">
              <a:lnSpc>
                <a:spcPct val="150000"/>
              </a:lnSpc>
              <a:buFont typeface="+mj-ea"/>
              <a:buAutoNum type="circleNumDbPlain"/>
            </a:pPr>
            <a:r>
              <a:rPr lang="zh-CN" altLang="en-US" sz="1600" dirty="0" smtClean="0"/>
              <a:t>单一</a:t>
            </a:r>
            <a:r>
              <a:rPr lang="zh-CN" altLang="en-US" sz="1600" dirty="0"/>
              <a:t>窗口；（协定第十条第四款）</a:t>
            </a:r>
          </a:p>
          <a:p>
            <a:pPr marL="625475" indent="-358775">
              <a:lnSpc>
                <a:spcPct val="150000"/>
              </a:lnSpc>
              <a:buFont typeface="+mj-ea"/>
              <a:buAutoNum type="circleNumDbPlain"/>
            </a:pPr>
            <a:r>
              <a:rPr lang="zh-CN" altLang="en-US" sz="1600" dirty="0" smtClean="0"/>
              <a:t>暂</a:t>
            </a:r>
            <a:r>
              <a:rPr lang="zh-CN" altLang="en-US" sz="1600" dirty="0"/>
              <a:t>准进口货物及入境</a:t>
            </a:r>
            <a:r>
              <a:rPr lang="en-US" altLang="zh-CN" sz="1600" dirty="0"/>
              <a:t>/</a:t>
            </a:r>
            <a:r>
              <a:rPr lang="zh-CN" altLang="en-US" sz="1600" dirty="0"/>
              <a:t>出境加工；（第十条第九款）</a:t>
            </a:r>
          </a:p>
          <a:p>
            <a:pPr marL="625475" indent="-358775">
              <a:lnSpc>
                <a:spcPct val="150000"/>
              </a:lnSpc>
              <a:buFont typeface="+mj-ea"/>
              <a:buAutoNum type="circleNumDbPlain"/>
            </a:pPr>
            <a:r>
              <a:rPr lang="zh-CN" altLang="en-US" sz="1600" dirty="0" smtClean="0"/>
              <a:t>海关合作。（</a:t>
            </a:r>
            <a:r>
              <a:rPr lang="zh-CN" altLang="en-US" sz="1600" dirty="0"/>
              <a:t>第十二条</a:t>
            </a:r>
            <a:r>
              <a:rPr lang="zh-CN" altLang="en-US" sz="1600" dirty="0" smtClean="0"/>
              <a:t>）</a:t>
            </a:r>
            <a:endParaRPr lang="en-US" altLang="zh-CN" sz="1600" dirty="0" smtClean="0"/>
          </a:p>
          <a:p>
            <a:pPr>
              <a:lnSpc>
                <a:spcPct val="150000"/>
              </a:lnSpc>
            </a:pPr>
            <a:r>
              <a:rPr lang="en-US" altLang="zh-CN" sz="2000" dirty="0" smtClean="0"/>
              <a:t>2015</a:t>
            </a:r>
            <a:r>
              <a:rPr lang="zh-CN" altLang="en-US" sz="2000" dirty="0"/>
              <a:t>年</a:t>
            </a:r>
            <a:r>
              <a:rPr lang="en-US" altLang="zh-CN" sz="2000" dirty="0"/>
              <a:t>9</a:t>
            </a:r>
            <a:r>
              <a:rPr lang="zh-CN" altLang="en-US" sz="2000" dirty="0"/>
              <a:t>月</a:t>
            </a:r>
            <a:r>
              <a:rPr lang="en-US" altLang="zh-CN" sz="2000" dirty="0"/>
              <a:t>4</a:t>
            </a:r>
            <a:r>
              <a:rPr lang="zh-CN" altLang="en-US" sz="2000" dirty="0"/>
              <a:t>日，中国国务院作出接受世界贸易组织</a:t>
            </a:r>
            <a:r>
              <a:rPr lang="en-US" altLang="zh-CN" sz="2000" dirty="0"/>
              <a:t>《</a:t>
            </a:r>
            <a:r>
              <a:rPr lang="zh-CN" altLang="en-US" sz="2000" dirty="0"/>
              <a:t>贸易便利化协定</a:t>
            </a:r>
            <a:r>
              <a:rPr lang="en-US" altLang="zh-CN" sz="2000" dirty="0"/>
              <a:t>》</a:t>
            </a:r>
            <a:r>
              <a:rPr lang="zh-CN" altLang="en-US" sz="2000" dirty="0"/>
              <a:t>议定书的</a:t>
            </a:r>
            <a:r>
              <a:rPr lang="zh-CN" altLang="en-US" sz="2000" dirty="0" smtClean="0"/>
              <a:t>决定</a:t>
            </a:r>
            <a:r>
              <a:rPr lang="zh-CN" altLang="en-US" sz="2000" dirty="0"/>
              <a:t>，</a:t>
            </a:r>
            <a:r>
              <a:rPr lang="en-US" altLang="zh-CN" sz="2000" dirty="0" smtClean="0"/>
              <a:t>《</a:t>
            </a:r>
            <a:r>
              <a:rPr lang="zh-CN" altLang="en-US" sz="2000" dirty="0"/>
              <a:t>贸易便利化协定</a:t>
            </a:r>
            <a:r>
              <a:rPr lang="en-US" altLang="zh-CN" sz="2000" dirty="0"/>
              <a:t>》</a:t>
            </a:r>
            <a:r>
              <a:rPr lang="zh-CN" altLang="en-US" sz="2000" dirty="0"/>
              <a:t>是中国</a:t>
            </a:r>
            <a:r>
              <a:rPr lang="zh-CN" altLang="en-US" sz="2000" dirty="0" smtClean="0"/>
              <a:t>加入</a:t>
            </a:r>
            <a:r>
              <a:rPr lang="en-US" altLang="zh-CN" sz="2000" dirty="0" smtClean="0"/>
              <a:t>WTO</a:t>
            </a:r>
            <a:r>
              <a:rPr lang="zh-CN" altLang="en-US" sz="2000" dirty="0" smtClean="0"/>
              <a:t>后</a:t>
            </a:r>
            <a:r>
              <a:rPr lang="zh-CN" altLang="en-US" sz="2000" dirty="0"/>
              <a:t>参与并达成的首个多边货物贸易协定</a:t>
            </a:r>
            <a:r>
              <a:rPr lang="zh-CN" altLang="en-US" sz="2000" dirty="0" smtClean="0"/>
              <a:t>。</a:t>
            </a:r>
            <a:endParaRPr lang="en-US" altLang="zh-CN" sz="2000" dirty="0" smtClean="0"/>
          </a:p>
          <a:p>
            <a:pPr marL="0" indent="0">
              <a:buNone/>
            </a:pPr>
            <a:endParaRPr lang="en-US" altLang="zh-CN" sz="1600" dirty="0"/>
          </a:p>
          <a:p>
            <a:pPr marL="0" indent="0">
              <a:buNone/>
            </a:pPr>
            <a:endParaRPr lang="en-US" altLang="zh-CN" sz="1600" dirty="0" smtClean="0"/>
          </a:p>
          <a:p>
            <a:pPr marL="0" indent="0">
              <a:buNone/>
            </a:pPr>
            <a:endParaRPr lang="en-US" altLang="zh-CN" sz="1600" dirty="0"/>
          </a:p>
          <a:p>
            <a:pPr marL="0" indent="0">
              <a:buNone/>
            </a:pPr>
            <a:endParaRPr lang="en-US" altLang="zh-CN" sz="1600" dirty="0"/>
          </a:p>
        </p:txBody>
      </p:sp>
      <p:sp>
        <p:nvSpPr>
          <p:cNvPr id="6" name="圆角矩形 5">
            <a:hlinkClick r:id="rId3" action="ppaction://hlinksldjump"/>
          </p:cNvPr>
          <p:cNvSpPr/>
          <p:nvPr/>
        </p:nvSpPr>
        <p:spPr>
          <a:xfrm>
            <a:off x="10590835" y="6175894"/>
            <a:ext cx="982601" cy="312516"/>
          </a:xfrm>
          <a:prstGeom prst="roundRect">
            <a:avLst/>
          </a:prstGeom>
          <a:solidFill>
            <a:srgbClr val="3E62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latin typeface="微软雅黑" panose="020B0503020204020204" pitchFamily="34" charset="-122"/>
                <a:ea typeface="微软雅黑" panose="020B0503020204020204" pitchFamily="34" charset="-122"/>
              </a:rPr>
              <a:t>返回</a:t>
            </a:r>
            <a:endParaRPr lang="zh-CN" altLang="en-US" sz="1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879703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TFA</a:t>
            </a:r>
            <a:r>
              <a:rPr lang="zh-CN" altLang="en-US" dirty="0"/>
              <a:t>的现状                                          </a:t>
            </a:r>
            <a:r>
              <a:rPr lang="zh-CN" altLang="en-US" sz="2800" i="1" dirty="0"/>
              <a:t>中国的参与情况</a:t>
            </a:r>
            <a:endParaRPr lang="zh-CN" altLang="en-US" dirty="0"/>
          </a:p>
        </p:txBody>
      </p:sp>
      <p:sp>
        <p:nvSpPr>
          <p:cNvPr id="3" name="页脚占位符 2"/>
          <p:cNvSpPr>
            <a:spLocks noGrp="1"/>
          </p:cNvSpPr>
          <p:nvPr>
            <p:ph type="ftr" sz="quarter" idx="10"/>
          </p:nvPr>
        </p:nvSpPr>
        <p:spPr/>
        <p:txBody>
          <a:bodyPr/>
          <a:lstStyle/>
          <a:p>
            <a:r>
              <a:rPr lang="en-US" altLang="zh-CN" cap="all" smtClean="0">
                <a:cs typeface="Arial" pitchFamily="34" charset="0"/>
              </a:rPr>
              <a:t>BEIJING RE-CODE TRADE SECURITY AND FACILITATION RESEARCH CENTER ALL RIGHTS RESERVED</a:t>
            </a:r>
            <a:endParaRPr lang="zh-CN" altLang="en-US" dirty="0"/>
          </a:p>
        </p:txBody>
      </p:sp>
      <p:sp>
        <p:nvSpPr>
          <p:cNvPr id="4" name="灯片编号占位符 3"/>
          <p:cNvSpPr>
            <a:spLocks noGrp="1"/>
          </p:cNvSpPr>
          <p:nvPr>
            <p:ph type="sldNum" sz="quarter" idx="11"/>
          </p:nvPr>
        </p:nvSpPr>
        <p:spPr/>
        <p:txBody>
          <a:bodyPr/>
          <a:lstStyle/>
          <a:p>
            <a:fld id="{36103309-0C36-4B49-813A-77AC6B8160B5}" type="slidenum">
              <a:rPr lang="zh-CN" altLang="en-US" smtClean="0"/>
              <a:pPr/>
              <a:t>11</a:t>
            </a:fld>
            <a:endParaRPr lang="zh-CN" altLang="en-US" dirty="0"/>
          </a:p>
        </p:txBody>
      </p:sp>
      <p:sp>
        <p:nvSpPr>
          <p:cNvPr id="5" name="内容占位符 4"/>
          <p:cNvSpPr>
            <a:spLocks noGrp="1"/>
          </p:cNvSpPr>
          <p:nvPr>
            <p:ph sz="quarter" idx="12"/>
          </p:nvPr>
        </p:nvSpPr>
        <p:spPr/>
        <p:txBody>
          <a:bodyPr/>
          <a:lstStyle/>
          <a:p>
            <a:pPr marL="0" indent="0">
              <a:buNone/>
            </a:pPr>
            <a:r>
              <a:rPr lang="zh-CN" altLang="en-US" dirty="0" smtClean="0"/>
              <a:t>中国推进贸易便利化的主要障碍：</a:t>
            </a:r>
            <a:endParaRPr lang="en-US" altLang="zh-CN" dirty="0" smtClean="0"/>
          </a:p>
          <a:p>
            <a:pPr marL="450850" indent="-450850">
              <a:buFont typeface="Wingdings" panose="05000000000000000000" pitchFamily="2" charset="2"/>
              <a:buChar char="ü"/>
            </a:pPr>
            <a:r>
              <a:rPr lang="zh-CN" altLang="en-US" dirty="0" smtClean="0"/>
              <a:t>机构设置</a:t>
            </a:r>
            <a:endParaRPr lang="en-US" altLang="zh-CN" dirty="0" smtClean="0"/>
          </a:p>
          <a:p>
            <a:pPr marL="450850" indent="-450850">
              <a:buFont typeface="Wingdings" panose="05000000000000000000" pitchFamily="2" charset="2"/>
              <a:buChar char="ü"/>
            </a:pPr>
            <a:r>
              <a:rPr lang="zh-CN" altLang="en-US" dirty="0" smtClean="0"/>
              <a:t>部门协调</a:t>
            </a:r>
            <a:endParaRPr lang="en-US" altLang="zh-CN" dirty="0" smtClean="0"/>
          </a:p>
          <a:p>
            <a:pPr marL="450850" indent="-450850">
              <a:buFont typeface="Wingdings" panose="05000000000000000000" pitchFamily="2" charset="2"/>
              <a:buChar char="ü"/>
            </a:pPr>
            <a:r>
              <a:rPr lang="zh-CN" altLang="en-US" dirty="0" smtClean="0"/>
              <a:t>部门利益</a:t>
            </a:r>
            <a:endParaRPr lang="zh-CN" altLang="en-US" dirty="0"/>
          </a:p>
        </p:txBody>
      </p:sp>
    </p:spTree>
    <p:extLst>
      <p:ext uri="{BB962C8B-B14F-4D97-AF65-F5344CB8AC3E}">
        <p14:creationId xmlns:p14="http://schemas.microsoft.com/office/powerpoint/2010/main" val="39968316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TFA</a:t>
            </a:r>
            <a:r>
              <a:rPr lang="zh-CN" altLang="en-US" dirty="0" smtClean="0"/>
              <a:t>的核心内容</a:t>
            </a:r>
            <a:endParaRPr lang="zh-CN" altLang="en-US" dirty="0"/>
          </a:p>
        </p:txBody>
      </p:sp>
      <p:sp>
        <p:nvSpPr>
          <p:cNvPr id="3" name="页脚占位符 2"/>
          <p:cNvSpPr>
            <a:spLocks noGrp="1"/>
          </p:cNvSpPr>
          <p:nvPr>
            <p:ph type="ftr" sz="quarter" idx="10"/>
          </p:nvPr>
        </p:nvSpPr>
        <p:spPr/>
        <p:txBody>
          <a:bodyPr/>
          <a:lstStyle/>
          <a:p>
            <a:r>
              <a:rPr lang="en-US" altLang="zh-CN" cap="all" smtClean="0">
                <a:cs typeface="Arial" pitchFamily="34" charset="0"/>
              </a:rPr>
              <a:t>BEIJING RE-CODE TRADE SECURITY AND FACILITATION RESEARCH CENTER ALL RIGHTS RESERVED</a:t>
            </a:r>
            <a:endParaRPr lang="zh-CN" altLang="en-US" dirty="0"/>
          </a:p>
        </p:txBody>
      </p:sp>
      <p:sp>
        <p:nvSpPr>
          <p:cNvPr id="4" name="灯片编号占位符 3"/>
          <p:cNvSpPr>
            <a:spLocks noGrp="1"/>
          </p:cNvSpPr>
          <p:nvPr>
            <p:ph type="sldNum" sz="quarter" idx="11"/>
          </p:nvPr>
        </p:nvSpPr>
        <p:spPr/>
        <p:txBody>
          <a:bodyPr/>
          <a:lstStyle/>
          <a:p>
            <a:fld id="{36103309-0C36-4B49-813A-77AC6B8160B5}" type="slidenum">
              <a:rPr lang="zh-CN" altLang="en-US" smtClean="0"/>
              <a:pPr/>
              <a:t>12</a:t>
            </a:fld>
            <a:endParaRPr lang="zh-CN" altLang="en-US" dirty="0"/>
          </a:p>
        </p:txBody>
      </p:sp>
      <p:graphicFrame>
        <p:nvGraphicFramePr>
          <p:cNvPr id="6" name="内容占位符 5"/>
          <p:cNvGraphicFramePr>
            <a:graphicFrameLocks noGrp="1"/>
          </p:cNvGraphicFramePr>
          <p:nvPr>
            <p:ph sz="quarter" idx="12"/>
            <p:extLst>
              <p:ext uri="{D42A27DB-BD31-4B8C-83A1-F6EECF244321}">
                <p14:modId xmlns:p14="http://schemas.microsoft.com/office/powerpoint/2010/main" val="2743516633"/>
              </p:ext>
            </p:extLst>
          </p:nvPr>
        </p:nvGraphicFramePr>
        <p:xfrm>
          <a:off x="522289" y="1449388"/>
          <a:ext cx="5577570" cy="47767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3" name="内容占位符 5"/>
          <p:cNvGraphicFramePr>
            <a:graphicFrameLocks/>
          </p:cNvGraphicFramePr>
          <p:nvPr>
            <p:extLst>
              <p:ext uri="{D42A27DB-BD31-4B8C-83A1-F6EECF244321}">
                <p14:modId xmlns:p14="http://schemas.microsoft.com/office/powerpoint/2010/main" val="1609869999"/>
              </p:ext>
            </p:extLst>
          </p:nvPr>
        </p:nvGraphicFramePr>
        <p:xfrm>
          <a:off x="6310396" y="1449388"/>
          <a:ext cx="4755002" cy="455787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圆角矩形 6">
            <a:hlinkClick r:id="rId12" action="ppaction://hlinksldjump"/>
          </p:cNvPr>
          <p:cNvSpPr/>
          <p:nvPr/>
        </p:nvSpPr>
        <p:spPr>
          <a:xfrm>
            <a:off x="10590835" y="6175894"/>
            <a:ext cx="982601" cy="312516"/>
          </a:xfrm>
          <a:prstGeom prst="roundRect">
            <a:avLst/>
          </a:prstGeom>
          <a:solidFill>
            <a:srgbClr val="3E62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latin typeface="微软雅黑" panose="020B0503020204020204" pitchFamily="34" charset="-122"/>
                <a:ea typeface="微软雅黑" panose="020B0503020204020204" pitchFamily="34" charset="-122"/>
              </a:rPr>
              <a:t>返回</a:t>
            </a:r>
            <a:endParaRPr lang="zh-CN" altLang="en-US" sz="1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413039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up)">
                                      <p:cBhvr>
                                        <p:cTn id="1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Graphic spid="13"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lvl="0"/>
            <a:r>
              <a:rPr lang="en-US" altLang="zh-CN" dirty="0"/>
              <a:t>Re-code</a:t>
            </a:r>
            <a:r>
              <a:rPr lang="zh-CN" altLang="zh-CN" dirty="0"/>
              <a:t>开展</a:t>
            </a:r>
            <a:r>
              <a:rPr lang="en-US" altLang="zh-CN" dirty="0"/>
              <a:t>TFA</a:t>
            </a:r>
            <a:r>
              <a:rPr lang="zh-CN" altLang="zh-CN" dirty="0"/>
              <a:t>重点研究项目介绍</a:t>
            </a:r>
            <a:endParaRPr lang="zh-CN" altLang="en-US" dirty="0"/>
          </a:p>
        </p:txBody>
      </p:sp>
      <p:sp>
        <p:nvSpPr>
          <p:cNvPr id="3" name="页脚占位符 2"/>
          <p:cNvSpPr>
            <a:spLocks noGrp="1"/>
          </p:cNvSpPr>
          <p:nvPr>
            <p:ph type="ftr" sz="quarter" idx="10"/>
          </p:nvPr>
        </p:nvSpPr>
        <p:spPr/>
        <p:txBody>
          <a:bodyPr/>
          <a:lstStyle/>
          <a:p>
            <a:r>
              <a:rPr lang="en-US" altLang="zh-CN" cap="all" smtClean="0">
                <a:cs typeface="Arial" pitchFamily="34" charset="0"/>
              </a:rPr>
              <a:t>BEIJING RE-CODE TRADE SECURITY AND FACILITATION RESEARCH CENTER ALL RIGHTS RESERVED</a:t>
            </a:r>
            <a:endParaRPr lang="zh-CN" altLang="en-US" dirty="0"/>
          </a:p>
        </p:txBody>
      </p:sp>
      <p:sp>
        <p:nvSpPr>
          <p:cNvPr id="4" name="灯片编号占位符 3"/>
          <p:cNvSpPr>
            <a:spLocks noGrp="1"/>
          </p:cNvSpPr>
          <p:nvPr>
            <p:ph type="sldNum" sz="quarter" idx="11"/>
          </p:nvPr>
        </p:nvSpPr>
        <p:spPr/>
        <p:txBody>
          <a:bodyPr/>
          <a:lstStyle/>
          <a:p>
            <a:fld id="{36103309-0C36-4B49-813A-77AC6B8160B5}" type="slidenum">
              <a:rPr lang="zh-CN" altLang="en-US" smtClean="0"/>
              <a:pPr/>
              <a:t>13</a:t>
            </a:fld>
            <a:endParaRPr lang="zh-CN" altLang="en-US" dirty="0"/>
          </a:p>
        </p:txBody>
      </p:sp>
      <p:graphicFrame>
        <p:nvGraphicFramePr>
          <p:cNvPr id="8" name="内容占位符 5"/>
          <p:cNvGraphicFramePr>
            <a:graphicFrameLocks noGrp="1"/>
          </p:cNvGraphicFramePr>
          <p:nvPr>
            <p:ph sz="quarter" idx="12"/>
            <p:extLst>
              <p:ext uri="{D42A27DB-BD31-4B8C-83A1-F6EECF244321}">
                <p14:modId xmlns:p14="http://schemas.microsoft.com/office/powerpoint/2010/main" val="4117484415"/>
              </p:ext>
            </p:extLst>
          </p:nvPr>
        </p:nvGraphicFramePr>
        <p:xfrm>
          <a:off x="1116552" y="1760820"/>
          <a:ext cx="9000000" cy="396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圆角矩形 13">
            <a:hlinkClick r:id="rId7" action="ppaction://hlinksldjump"/>
          </p:cNvPr>
          <p:cNvSpPr/>
          <p:nvPr/>
        </p:nvSpPr>
        <p:spPr>
          <a:xfrm>
            <a:off x="10590835" y="6175894"/>
            <a:ext cx="982601" cy="312516"/>
          </a:xfrm>
          <a:prstGeom prst="roundRect">
            <a:avLst/>
          </a:prstGeom>
          <a:solidFill>
            <a:srgbClr val="3E62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latin typeface="微软雅黑" panose="020B0503020204020204" pitchFamily="34" charset="-122"/>
                <a:ea typeface="微软雅黑" panose="020B0503020204020204" pitchFamily="34" charset="-122"/>
              </a:rPr>
              <a:t>返回</a:t>
            </a:r>
            <a:endParaRPr lang="zh-CN" altLang="en-US" sz="1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43882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graphicEl>
                                              <a:dgm id="{42D362B2-0CEC-47BF-A111-F592C657B2A1}"/>
                                            </p:graphicEl>
                                          </p:spTgt>
                                        </p:tgtEl>
                                        <p:attrNameLst>
                                          <p:attrName>style.visibility</p:attrName>
                                        </p:attrNameLst>
                                      </p:cBhvr>
                                      <p:to>
                                        <p:strVal val="visible"/>
                                      </p:to>
                                    </p:set>
                                    <p:animEffect transition="in" filter="fade">
                                      <p:cBhvr>
                                        <p:cTn id="7" dur="1000"/>
                                        <p:tgtEl>
                                          <p:spTgt spid="8">
                                            <p:graphicEl>
                                              <a:dgm id="{42D362B2-0CEC-47BF-A111-F592C657B2A1}"/>
                                            </p:graphicEl>
                                          </p:spTgt>
                                        </p:tgtEl>
                                      </p:cBhvr>
                                    </p:animEffect>
                                    <p:anim calcmode="lin" valueType="num">
                                      <p:cBhvr>
                                        <p:cTn id="8" dur="1000" fill="hold"/>
                                        <p:tgtEl>
                                          <p:spTgt spid="8">
                                            <p:graphicEl>
                                              <a:dgm id="{42D362B2-0CEC-47BF-A111-F592C657B2A1}"/>
                                            </p:graphicEl>
                                          </p:spTgt>
                                        </p:tgtEl>
                                        <p:attrNameLst>
                                          <p:attrName>ppt_x</p:attrName>
                                        </p:attrNameLst>
                                      </p:cBhvr>
                                      <p:tavLst>
                                        <p:tav tm="0">
                                          <p:val>
                                            <p:strVal val="#ppt_x"/>
                                          </p:val>
                                        </p:tav>
                                        <p:tav tm="100000">
                                          <p:val>
                                            <p:strVal val="#ppt_x"/>
                                          </p:val>
                                        </p:tav>
                                      </p:tavLst>
                                    </p:anim>
                                    <p:anim calcmode="lin" valueType="num">
                                      <p:cBhvr>
                                        <p:cTn id="9" dur="1000" fill="hold"/>
                                        <p:tgtEl>
                                          <p:spTgt spid="8">
                                            <p:graphicEl>
                                              <a:dgm id="{42D362B2-0CEC-47BF-A111-F592C657B2A1}"/>
                                            </p:graphicEl>
                                          </p:spTgt>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8">
                                            <p:graphicEl>
                                              <a:dgm id="{3192F065-13B4-42B3-B112-ABA392DD3B73}"/>
                                            </p:graphicEl>
                                          </p:spTgt>
                                        </p:tgtEl>
                                        <p:attrNameLst>
                                          <p:attrName>style.visibility</p:attrName>
                                        </p:attrNameLst>
                                      </p:cBhvr>
                                      <p:to>
                                        <p:strVal val="visible"/>
                                      </p:to>
                                    </p:set>
                                    <p:animEffect transition="in" filter="fade">
                                      <p:cBhvr>
                                        <p:cTn id="12" dur="1000"/>
                                        <p:tgtEl>
                                          <p:spTgt spid="8">
                                            <p:graphicEl>
                                              <a:dgm id="{3192F065-13B4-42B3-B112-ABA392DD3B73}"/>
                                            </p:graphicEl>
                                          </p:spTgt>
                                        </p:tgtEl>
                                      </p:cBhvr>
                                    </p:animEffect>
                                    <p:anim calcmode="lin" valueType="num">
                                      <p:cBhvr>
                                        <p:cTn id="13" dur="1000" fill="hold"/>
                                        <p:tgtEl>
                                          <p:spTgt spid="8">
                                            <p:graphicEl>
                                              <a:dgm id="{3192F065-13B4-42B3-B112-ABA392DD3B73}"/>
                                            </p:graphicEl>
                                          </p:spTgt>
                                        </p:tgtEl>
                                        <p:attrNameLst>
                                          <p:attrName>ppt_x</p:attrName>
                                        </p:attrNameLst>
                                      </p:cBhvr>
                                      <p:tavLst>
                                        <p:tav tm="0">
                                          <p:val>
                                            <p:strVal val="#ppt_x"/>
                                          </p:val>
                                        </p:tav>
                                        <p:tav tm="100000">
                                          <p:val>
                                            <p:strVal val="#ppt_x"/>
                                          </p:val>
                                        </p:tav>
                                      </p:tavLst>
                                    </p:anim>
                                    <p:anim calcmode="lin" valueType="num">
                                      <p:cBhvr>
                                        <p:cTn id="14" dur="1000" fill="hold"/>
                                        <p:tgtEl>
                                          <p:spTgt spid="8">
                                            <p:graphicEl>
                                              <a:dgm id="{3192F065-13B4-42B3-B112-ABA392DD3B73}"/>
                                            </p:graphic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graphicEl>
                                              <a:dgm id="{48BC688F-732D-4BA3-9E74-7DC3C6D351D3}"/>
                                            </p:graphicEl>
                                          </p:spTgt>
                                        </p:tgtEl>
                                        <p:attrNameLst>
                                          <p:attrName>style.visibility</p:attrName>
                                        </p:attrNameLst>
                                      </p:cBhvr>
                                      <p:to>
                                        <p:strVal val="visible"/>
                                      </p:to>
                                    </p:set>
                                    <p:animEffect transition="in" filter="fade">
                                      <p:cBhvr>
                                        <p:cTn id="17" dur="1000"/>
                                        <p:tgtEl>
                                          <p:spTgt spid="8">
                                            <p:graphicEl>
                                              <a:dgm id="{48BC688F-732D-4BA3-9E74-7DC3C6D351D3}"/>
                                            </p:graphicEl>
                                          </p:spTgt>
                                        </p:tgtEl>
                                      </p:cBhvr>
                                    </p:animEffect>
                                    <p:anim calcmode="lin" valueType="num">
                                      <p:cBhvr>
                                        <p:cTn id="18" dur="1000" fill="hold"/>
                                        <p:tgtEl>
                                          <p:spTgt spid="8">
                                            <p:graphicEl>
                                              <a:dgm id="{48BC688F-732D-4BA3-9E74-7DC3C6D351D3}"/>
                                            </p:graphicEl>
                                          </p:spTgt>
                                        </p:tgtEl>
                                        <p:attrNameLst>
                                          <p:attrName>ppt_x</p:attrName>
                                        </p:attrNameLst>
                                      </p:cBhvr>
                                      <p:tavLst>
                                        <p:tav tm="0">
                                          <p:val>
                                            <p:strVal val="#ppt_x"/>
                                          </p:val>
                                        </p:tav>
                                        <p:tav tm="100000">
                                          <p:val>
                                            <p:strVal val="#ppt_x"/>
                                          </p:val>
                                        </p:tav>
                                      </p:tavLst>
                                    </p:anim>
                                    <p:anim calcmode="lin" valueType="num">
                                      <p:cBhvr>
                                        <p:cTn id="19" dur="1000" fill="hold"/>
                                        <p:tgtEl>
                                          <p:spTgt spid="8">
                                            <p:graphicEl>
                                              <a:dgm id="{48BC688F-732D-4BA3-9E74-7DC3C6D351D3}"/>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uiExpand="1">
        <p:bldSub>
          <a:bldDgm bld="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lvl="0"/>
            <a:r>
              <a:rPr lang="zh-CN" altLang="en-US" dirty="0"/>
              <a:t>中国大通关时效研究</a:t>
            </a:r>
            <a:r>
              <a:rPr lang="zh-CN" altLang="en-US" dirty="0" smtClean="0"/>
              <a:t>项目                    </a:t>
            </a:r>
            <a:r>
              <a:rPr lang="zh-CN" altLang="en-US" sz="2800" i="1" dirty="0" smtClean="0"/>
              <a:t>项目</a:t>
            </a:r>
            <a:r>
              <a:rPr lang="zh-CN" altLang="en-US" sz="2800" i="1" dirty="0"/>
              <a:t>启动及背景</a:t>
            </a:r>
            <a:endParaRPr lang="zh-CN" altLang="en-US" sz="1800" i="1" dirty="0"/>
          </a:p>
        </p:txBody>
      </p:sp>
      <p:sp>
        <p:nvSpPr>
          <p:cNvPr id="3" name="页脚占位符 2"/>
          <p:cNvSpPr>
            <a:spLocks noGrp="1"/>
          </p:cNvSpPr>
          <p:nvPr>
            <p:ph type="ftr" sz="quarter" idx="10"/>
          </p:nvPr>
        </p:nvSpPr>
        <p:spPr/>
        <p:txBody>
          <a:bodyPr/>
          <a:lstStyle/>
          <a:p>
            <a:r>
              <a:rPr lang="en-US" altLang="zh-CN" cap="all" smtClean="0">
                <a:cs typeface="Arial" pitchFamily="34" charset="0"/>
              </a:rPr>
              <a:t>BEIJING RE-CODE TRADE SECURITY AND FACILITATION RESEARCH CENTER ALL RIGHTS RESERVED</a:t>
            </a:r>
            <a:endParaRPr lang="zh-CN" altLang="en-US" dirty="0"/>
          </a:p>
        </p:txBody>
      </p:sp>
      <p:sp>
        <p:nvSpPr>
          <p:cNvPr id="4" name="灯片编号占位符 3"/>
          <p:cNvSpPr>
            <a:spLocks noGrp="1"/>
          </p:cNvSpPr>
          <p:nvPr>
            <p:ph type="sldNum" sz="quarter" idx="11"/>
          </p:nvPr>
        </p:nvSpPr>
        <p:spPr/>
        <p:txBody>
          <a:bodyPr/>
          <a:lstStyle/>
          <a:p>
            <a:fld id="{36103309-0C36-4B49-813A-77AC6B8160B5}" type="slidenum">
              <a:rPr lang="zh-CN" altLang="en-US" smtClean="0"/>
              <a:pPr/>
              <a:t>14</a:t>
            </a:fld>
            <a:endParaRPr lang="zh-CN" altLang="en-US" dirty="0"/>
          </a:p>
        </p:txBody>
      </p:sp>
      <p:graphicFrame>
        <p:nvGraphicFramePr>
          <p:cNvPr id="6" name="内容占位符 5"/>
          <p:cNvGraphicFramePr>
            <a:graphicFrameLocks noGrp="1"/>
          </p:cNvGraphicFramePr>
          <p:nvPr>
            <p:ph sz="quarter" idx="12"/>
            <p:extLst>
              <p:ext uri="{D42A27DB-BD31-4B8C-83A1-F6EECF244321}">
                <p14:modId xmlns:p14="http://schemas.microsoft.com/office/powerpoint/2010/main" val="583951525"/>
              </p:ext>
            </p:extLst>
          </p:nvPr>
        </p:nvGraphicFramePr>
        <p:xfrm>
          <a:off x="522288" y="1449388"/>
          <a:ext cx="10923587" cy="47767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圆角矩形 6">
            <a:hlinkClick r:id="rId7" action="ppaction://hlinksldjump"/>
          </p:cNvPr>
          <p:cNvSpPr/>
          <p:nvPr/>
        </p:nvSpPr>
        <p:spPr>
          <a:xfrm>
            <a:off x="10590835" y="6175894"/>
            <a:ext cx="982601" cy="312516"/>
          </a:xfrm>
          <a:prstGeom prst="roundRect">
            <a:avLst/>
          </a:prstGeom>
          <a:solidFill>
            <a:srgbClr val="3E62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latin typeface="微软雅黑" panose="020B0503020204020204" pitchFamily="34" charset="-122"/>
                <a:ea typeface="微软雅黑" panose="020B0503020204020204" pitchFamily="34" charset="-122"/>
              </a:rPr>
              <a:t>返回</a:t>
            </a:r>
            <a:endParaRPr lang="zh-CN" altLang="en-US" sz="1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801706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6">
                                            <p:graphicEl>
                                              <a:dgm id="{D5093713-D668-4D46-AD53-4075908EB148}"/>
                                            </p:graphicEl>
                                          </p:spTgt>
                                        </p:tgtEl>
                                        <p:attrNameLst>
                                          <p:attrName>style.visibility</p:attrName>
                                        </p:attrNameLst>
                                      </p:cBhvr>
                                      <p:to>
                                        <p:strVal val="visible"/>
                                      </p:to>
                                    </p:set>
                                    <p:anim calcmode="lin" valueType="num">
                                      <p:cBhvr additive="base">
                                        <p:cTn id="7" dur="500"/>
                                        <p:tgtEl>
                                          <p:spTgt spid="6">
                                            <p:graphicEl>
                                              <a:dgm id="{D5093713-D668-4D46-AD53-4075908EB148}"/>
                                            </p:graphicEl>
                                          </p:spTgt>
                                        </p:tgtEl>
                                        <p:attrNameLst>
                                          <p:attrName>ppt_x</p:attrName>
                                        </p:attrNameLst>
                                      </p:cBhvr>
                                      <p:tavLst>
                                        <p:tav tm="0">
                                          <p:val>
                                            <p:strVal val="#ppt_x-#ppt_w*1.125000"/>
                                          </p:val>
                                        </p:tav>
                                        <p:tav tm="100000">
                                          <p:val>
                                            <p:strVal val="#ppt_x"/>
                                          </p:val>
                                        </p:tav>
                                      </p:tavLst>
                                    </p:anim>
                                    <p:animEffect transition="in" filter="wipe(right)">
                                      <p:cBhvr>
                                        <p:cTn id="8" dur="500"/>
                                        <p:tgtEl>
                                          <p:spTgt spid="6">
                                            <p:graphicEl>
                                              <a:dgm id="{D5093713-D668-4D46-AD53-4075908EB148}"/>
                                            </p:graphicEl>
                                          </p:spTgt>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6">
                                            <p:graphicEl>
                                              <a:dgm id="{E448F5A1-26B5-43D7-B818-3D35DD9E76D7}"/>
                                            </p:graphicEl>
                                          </p:spTgt>
                                        </p:tgtEl>
                                        <p:attrNameLst>
                                          <p:attrName>style.visibility</p:attrName>
                                        </p:attrNameLst>
                                      </p:cBhvr>
                                      <p:to>
                                        <p:strVal val="visible"/>
                                      </p:to>
                                    </p:set>
                                    <p:anim calcmode="lin" valueType="num">
                                      <p:cBhvr additive="base">
                                        <p:cTn id="11" dur="500"/>
                                        <p:tgtEl>
                                          <p:spTgt spid="6">
                                            <p:graphicEl>
                                              <a:dgm id="{E448F5A1-26B5-43D7-B818-3D35DD9E76D7}"/>
                                            </p:graphicEl>
                                          </p:spTgt>
                                        </p:tgtEl>
                                        <p:attrNameLst>
                                          <p:attrName>ppt_x</p:attrName>
                                        </p:attrNameLst>
                                      </p:cBhvr>
                                      <p:tavLst>
                                        <p:tav tm="0">
                                          <p:val>
                                            <p:strVal val="#ppt_x-#ppt_w*1.125000"/>
                                          </p:val>
                                        </p:tav>
                                        <p:tav tm="100000">
                                          <p:val>
                                            <p:strVal val="#ppt_x"/>
                                          </p:val>
                                        </p:tav>
                                      </p:tavLst>
                                    </p:anim>
                                    <p:animEffect transition="in" filter="wipe(right)">
                                      <p:cBhvr>
                                        <p:cTn id="12" dur="500"/>
                                        <p:tgtEl>
                                          <p:spTgt spid="6">
                                            <p:graphicEl>
                                              <a:dgm id="{E448F5A1-26B5-43D7-B818-3D35DD9E76D7}"/>
                                            </p:graphicEl>
                                          </p:spTgt>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6">
                                            <p:graphicEl>
                                              <a:dgm id="{F2FB169D-D8DB-4B40-A29D-D30D47BA4478}"/>
                                            </p:graphicEl>
                                          </p:spTgt>
                                        </p:tgtEl>
                                        <p:attrNameLst>
                                          <p:attrName>style.visibility</p:attrName>
                                        </p:attrNameLst>
                                      </p:cBhvr>
                                      <p:to>
                                        <p:strVal val="visible"/>
                                      </p:to>
                                    </p:set>
                                    <p:anim calcmode="lin" valueType="num">
                                      <p:cBhvr additive="base">
                                        <p:cTn id="15" dur="500"/>
                                        <p:tgtEl>
                                          <p:spTgt spid="6">
                                            <p:graphicEl>
                                              <a:dgm id="{F2FB169D-D8DB-4B40-A29D-D30D47BA4478}"/>
                                            </p:graphicEl>
                                          </p:spTgt>
                                        </p:tgtEl>
                                        <p:attrNameLst>
                                          <p:attrName>ppt_x</p:attrName>
                                        </p:attrNameLst>
                                      </p:cBhvr>
                                      <p:tavLst>
                                        <p:tav tm="0">
                                          <p:val>
                                            <p:strVal val="#ppt_x-#ppt_w*1.125000"/>
                                          </p:val>
                                        </p:tav>
                                        <p:tav tm="100000">
                                          <p:val>
                                            <p:strVal val="#ppt_x"/>
                                          </p:val>
                                        </p:tav>
                                      </p:tavLst>
                                    </p:anim>
                                    <p:animEffect transition="in" filter="wipe(right)">
                                      <p:cBhvr>
                                        <p:cTn id="16" dur="500"/>
                                        <p:tgtEl>
                                          <p:spTgt spid="6">
                                            <p:graphicEl>
                                              <a:dgm id="{F2FB169D-D8DB-4B40-A29D-D30D47BA4478}"/>
                                            </p:graphicEl>
                                          </p:spTgt>
                                        </p:tgtEl>
                                      </p:cBhvr>
                                    </p:animEffect>
                                  </p:childTnLst>
                                </p:cTn>
                              </p:par>
                              <p:par>
                                <p:cTn id="17" presetID="12" presetClass="entr" presetSubtype="8" fill="hold" grpId="0" nodeType="withEffect">
                                  <p:stCondLst>
                                    <p:cond delay="0"/>
                                  </p:stCondLst>
                                  <p:childTnLst>
                                    <p:set>
                                      <p:cBhvr>
                                        <p:cTn id="18" dur="1" fill="hold">
                                          <p:stCondLst>
                                            <p:cond delay="0"/>
                                          </p:stCondLst>
                                        </p:cTn>
                                        <p:tgtEl>
                                          <p:spTgt spid="6">
                                            <p:graphicEl>
                                              <a:dgm id="{0326BBA5-2F51-4E39-8260-4E647C898547}"/>
                                            </p:graphicEl>
                                          </p:spTgt>
                                        </p:tgtEl>
                                        <p:attrNameLst>
                                          <p:attrName>style.visibility</p:attrName>
                                        </p:attrNameLst>
                                      </p:cBhvr>
                                      <p:to>
                                        <p:strVal val="visible"/>
                                      </p:to>
                                    </p:set>
                                    <p:anim calcmode="lin" valueType="num">
                                      <p:cBhvr additive="base">
                                        <p:cTn id="19" dur="500"/>
                                        <p:tgtEl>
                                          <p:spTgt spid="6">
                                            <p:graphicEl>
                                              <a:dgm id="{0326BBA5-2F51-4E39-8260-4E647C898547}"/>
                                            </p:graphicEl>
                                          </p:spTgt>
                                        </p:tgtEl>
                                        <p:attrNameLst>
                                          <p:attrName>ppt_x</p:attrName>
                                        </p:attrNameLst>
                                      </p:cBhvr>
                                      <p:tavLst>
                                        <p:tav tm="0">
                                          <p:val>
                                            <p:strVal val="#ppt_x-#ppt_w*1.125000"/>
                                          </p:val>
                                        </p:tav>
                                        <p:tav tm="100000">
                                          <p:val>
                                            <p:strVal val="#ppt_x"/>
                                          </p:val>
                                        </p:tav>
                                      </p:tavLst>
                                    </p:anim>
                                    <p:animEffect transition="in" filter="wipe(right)">
                                      <p:cBhvr>
                                        <p:cTn id="20" dur="500"/>
                                        <p:tgtEl>
                                          <p:spTgt spid="6">
                                            <p:graphicEl>
                                              <a:dgm id="{0326BBA5-2F51-4E39-8260-4E647C898547}"/>
                                            </p:graphicEl>
                                          </p:spTgt>
                                        </p:tgtEl>
                                      </p:cBhvr>
                                    </p:animEffect>
                                  </p:childTnLst>
                                </p:cTn>
                              </p:par>
                              <p:par>
                                <p:cTn id="21" presetID="12" presetClass="entr" presetSubtype="8" fill="hold" grpId="0" nodeType="withEffect">
                                  <p:stCondLst>
                                    <p:cond delay="0"/>
                                  </p:stCondLst>
                                  <p:childTnLst>
                                    <p:set>
                                      <p:cBhvr>
                                        <p:cTn id="22" dur="1" fill="hold">
                                          <p:stCondLst>
                                            <p:cond delay="0"/>
                                          </p:stCondLst>
                                        </p:cTn>
                                        <p:tgtEl>
                                          <p:spTgt spid="6">
                                            <p:graphicEl>
                                              <a:dgm id="{18F8FC64-C262-4858-BBE1-120977A5D53C}"/>
                                            </p:graphicEl>
                                          </p:spTgt>
                                        </p:tgtEl>
                                        <p:attrNameLst>
                                          <p:attrName>style.visibility</p:attrName>
                                        </p:attrNameLst>
                                      </p:cBhvr>
                                      <p:to>
                                        <p:strVal val="visible"/>
                                      </p:to>
                                    </p:set>
                                    <p:anim calcmode="lin" valueType="num">
                                      <p:cBhvr additive="base">
                                        <p:cTn id="23" dur="500"/>
                                        <p:tgtEl>
                                          <p:spTgt spid="6">
                                            <p:graphicEl>
                                              <a:dgm id="{18F8FC64-C262-4858-BBE1-120977A5D53C}"/>
                                            </p:graphicEl>
                                          </p:spTgt>
                                        </p:tgtEl>
                                        <p:attrNameLst>
                                          <p:attrName>ppt_x</p:attrName>
                                        </p:attrNameLst>
                                      </p:cBhvr>
                                      <p:tavLst>
                                        <p:tav tm="0">
                                          <p:val>
                                            <p:strVal val="#ppt_x-#ppt_w*1.125000"/>
                                          </p:val>
                                        </p:tav>
                                        <p:tav tm="100000">
                                          <p:val>
                                            <p:strVal val="#ppt_x"/>
                                          </p:val>
                                        </p:tav>
                                      </p:tavLst>
                                    </p:anim>
                                    <p:animEffect transition="in" filter="wipe(right)">
                                      <p:cBhvr>
                                        <p:cTn id="24" dur="500"/>
                                        <p:tgtEl>
                                          <p:spTgt spid="6">
                                            <p:graphicEl>
                                              <a:dgm id="{18F8FC64-C262-4858-BBE1-120977A5D53C}"/>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uiExpand="1">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中国大通关时效研究</a:t>
            </a:r>
            <a:r>
              <a:rPr lang="zh-CN" altLang="en-US" dirty="0" smtClean="0"/>
              <a:t>项目               </a:t>
            </a:r>
            <a:r>
              <a:rPr lang="zh-CN" altLang="en-US" sz="2800" i="1" dirty="0" smtClean="0"/>
              <a:t>关于研究对象的说明</a:t>
            </a:r>
            <a:endParaRPr lang="zh-CN" altLang="en-US" sz="2800" i="1" dirty="0"/>
          </a:p>
        </p:txBody>
      </p:sp>
      <p:sp>
        <p:nvSpPr>
          <p:cNvPr id="3" name="页脚占位符 2"/>
          <p:cNvSpPr>
            <a:spLocks noGrp="1"/>
          </p:cNvSpPr>
          <p:nvPr>
            <p:ph type="ftr" sz="quarter" idx="10"/>
          </p:nvPr>
        </p:nvSpPr>
        <p:spPr/>
        <p:txBody>
          <a:bodyPr/>
          <a:lstStyle/>
          <a:p>
            <a:r>
              <a:rPr lang="en-US" altLang="zh-CN" cap="all" smtClean="0">
                <a:cs typeface="Arial" pitchFamily="34" charset="0"/>
              </a:rPr>
              <a:t>BEIJING RE-CODE TRADE SECURITY AND FACILITATION RESEARCH CENTER ALL RIGHTS RESERVED</a:t>
            </a:r>
            <a:endParaRPr lang="zh-CN" altLang="en-US" dirty="0"/>
          </a:p>
        </p:txBody>
      </p:sp>
      <p:sp>
        <p:nvSpPr>
          <p:cNvPr id="4" name="灯片编号占位符 3"/>
          <p:cNvSpPr>
            <a:spLocks noGrp="1"/>
          </p:cNvSpPr>
          <p:nvPr>
            <p:ph type="sldNum" sz="quarter" idx="11"/>
          </p:nvPr>
        </p:nvSpPr>
        <p:spPr/>
        <p:txBody>
          <a:bodyPr/>
          <a:lstStyle/>
          <a:p>
            <a:fld id="{36103309-0C36-4B49-813A-77AC6B8160B5}" type="slidenum">
              <a:rPr lang="zh-CN" altLang="en-US" smtClean="0"/>
              <a:pPr/>
              <a:t>15</a:t>
            </a:fld>
            <a:endParaRPr lang="zh-CN" altLang="en-US" dirty="0"/>
          </a:p>
        </p:txBody>
      </p:sp>
      <p:sp>
        <p:nvSpPr>
          <p:cNvPr id="5" name="内容占位符 4"/>
          <p:cNvSpPr>
            <a:spLocks noGrp="1"/>
          </p:cNvSpPr>
          <p:nvPr>
            <p:ph sz="quarter" idx="12"/>
          </p:nvPr>
        </p:nvSpPr>
        <p:spPr>
          <a:xfrm>
            <a:off x="522194" y="1449388"/>
            <a:ext cx="11051241" cy="4776600"/>
          </a:xfrm>
        </p:spPr>
        <p:txBody>
          <a:bodyPr/>
          <a:lstStyle/>
          <a:p>
            <a:pPr marL="450850" indent="-450850" algn="just">
              <a:buFont typeface="Wingdings" panose="05000000000000000000" pitchFamily="2" charset="2"/>
              <a:buChar char="l"/>
            </a:pPr>
            <a:r>
              <a:rPr lang="zh-CN" altLang="en-US" sz="2400" b="1" dirty="0" smtClean="0"/>
              <a:t>关于“通关时效”</a:t>
            </a:r>
            <a:endParaRPr lang="en-US" altLang="zh-CN" sz="2400" b="1" dirty="0" smtClean="0"/>
          </a:p>
          <a:p>
            <a:pPr marL="0" indent="450850" algn="just">
              <a:buNone/>
            </a:pPr>
            <a:r>
              <a:rPr lang="zh-CN" altLang="en-US" sz="1600" dirty="0" smtClean="0"/>
              <a:t>本</a:t>
            </a:r>
            <a:r>
              <a:rPr lang="zh-CN" altLang="en-US" sz="1600" dirty="0"/>
              <a:t>研究课题中的“通关时效”是指通关起始作业开始至通关终结的时间效率。</a:t>
            </a:r>
          </a:p>
          <a:p>
            <a:pPr marL="625475" indent="-174625" algn="just">
              <a:buFont typeface="Wingdings" panose="05000000000000000000" pitchFamily="2" charset="2"/>
              <a:buChar char="ü"/>
            </a:pPr>
            <a:r>
              <a:rPr lang="zh-CN" altLang="en-US" sz="1600" dirty="0" smtClean="0"/>
              <a:t>通关</a:t>
            </a:r>
            <a:r>
              <a:rPr lang="zh-CN" altLang="en-US" sz="1600" dirty="0"/>
              <a:t>起始时间为：装载进口货物的运输船舶完成整船货物卸载，全部货物进入码头仓位，境内收货人可以启动提单置换的时间点；</a:t>
            </a:r>
          </a:p>
          <a:p>
            <a:pPr marL="625475" indent="-174625" algn="just">
              <a:buFont typeface="Wingdings" panose="05000000000000000000" pitchFamily="2" charset="2"/>
              <a:buChar char="ü"/>
            </a:pPr>
            <a:r>
              <a:rPr lang="zh-CN" altLang="en-US" sz="1600" dirty="0" smtClean="0"/>
              <a:t>通关</a:t>
            </a:r>
            <a:r>
              <a:rPr lang="zh-CN" altLang="en-US" sz="1600" dirty="0"/>
              <a:t>终结时间为：海关签发具有实际效力的货物放行指令的时间点。</a:t>
            </a:r>
          </a:p>
          <a:p>
            <a:pPr marL="625475" indent="-174625" algn="just">
              <a:buFont typeface="Wingdings" panose="05000000000000000000" pitchFamily="2" charset="2"/>
              <a:buChar char="ü"/>
            </a:pPr>
            <a:r>
              <a:rPr lang="zh-CN" altLang="en-US" sz="1600" dirty="0" smtClean="0"/>
              <a:t>本</a:t>
            </a:r>
            <a:r>
              <a:rPr lang="zh-CN" altLang="en-US" sz="1600" dirty="0"/>
              <a:t>研究项目中时间以“分钟”为单位，如果大于或者等于</a:t>
            </a:r>
            <a:r>
              <a:rPr lang="en-US" altLang="zh-CN" sz="1600" dirty="0"/>
              <a:t>30</a:t>
            </a:r>
            <a:r>
              <a:rPr lang="zh-CN" altLang="en-US" sz="1600" dirty="0"/>
              <a:t>秒，按一分钟计算；如果小于</a:t>
            </a:r>
            <a:r>
              <a:rPr lang="en-US" altLang="zh-CN" sz="1600" dirty="0"/>
              <a:t>30</a:t>
            </a:r>
            <a:r>
              <a:rPr lang="zh-CN" altLang="en-US" sz="1600" dirty="0"/>
              <a:t>秒则计为</a:t>
            </a:r>
            <a:r>
              <a:rPr lang="en-US" altLang="zh-CN" sz="1600" dirty="0"/>
              <a:t>0</a:t>
            </a:r>
            <a:r>
              <a:rPr lang="zh-CN" altLang="en-US" sz="1600" dirty="0"/>
              <a:t>分钟</a:t>
            </a:r>
            <a:r>
              <a:rPr lang="zh-CN" altLang="en-US" sz="1600" dirty="0" smtClean="0"/>
              <a:t>。</a:t>
            </a:r>
            <a:endParaRPr lang="en-US" altLang="zh-CN" sz="1600" dirty="0" smtClean="0"/>
          </a:p>
          <a:p>
            <a:pPr marL="450850" indent="-450850" algn="just">
              <a:buFont typeface="Wingdings" panose="05000000000000000000" pitchFamily="2" charset="2"/>
              <a:buChar char="l"/>
            </a:pPr>
            <a:r>
              <a:rPr lang="zh-CN" altLang="en-US" sz="2400" b="1" dirty="0" smtClean="0"/>
              <a:t>研究对象的范围</a:t>
            </a:r>
            <a:endParaRPr lang="en-US" altLang="zh-CN" sz="2400" b="1" dirty="0" smtClean="0"/>
          </a:p>
          <a:p>
            <a:pPr marL="625475" indent="-174625" algn="just">
              <a:buFont typeface="Wingdings" panose="05000000000000000000" pitchFamily="2" charset="2"/>
              <a:buChar char="ü"/>
            </a:pPr>
            <a:r>
              <a:rPr lang="zh-CN" altLang="en-US" sz="1600" dirty="0"/>
              <a:t>本研究项目以进口报关单和对应的进口货物为研究单元。</a:t>
            </a:r>
          </a:p>
          <a:p>
            <a:pPr marL="625475" indent="-174625" algn="just">
              <a:buFont typeface="Wingdings" panose="05000000000000000000" pitchFamily="2" charset="2"/>
              <a:buChar char="ü"/>
            </a:pPr>
            <a:r>
              <a:rPr lang="zh-CN" altLang="en-US" sz="1600" dirty="0"/>
              <a:t>本项目的研究一般贸易进口集装箱普通货物的通关时效。</a:t>
            </a:r>
          </a:p>
          <a:p>
            <a:pPr marL="0" indent="536575" algn="just">
              <a:buNone/>
            </a:pPr>
            <a:endParaRPr lang="zh-CN" altLang="en-US" sz="2400" dirty="0"/>
          </a:p>
          <a:p>
            <a:pPr marL="0" indent="0" algn="just">
              <a:buNone/>
            </a:pPr>
            <a:endParaRPr lang="zh-CN" altLang="en-US" sz="2400" dirty="0"/>
          </a:p>
        </p:txBody>
      </p:sp>
      <p:sp>
        <p:nvSpPr>
          <p:cNvPr id="6" name="圆角矩形 5">
            <a:hlinkClick r:id="rId2" action="ppaction://hlinksldjump"/>
          </p:cNvPr>
          <p:cNvSpPr/>
          <p:nvPr/>
        </p:nvSpPr>
        <p:spPr>
          <a:xfrm>
            <a:off x="10590835" y="6175894"/>
            <a:ext cx="982601" cy="312516"/>
          </a:xfrm>
          <a:prstGeom prst="roundRect">
            <a:avLst/>
          </a:prstGeom>
          <a:solidFill>
            <a:srgbClr val="3E62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latin typeface="微软雅黑" panose="020B0503020204020204" pitchFamily="34" charset="-122"/>
                <a:ea typeface="微软雅黑" panose="020B0503020204020204" pitchFamily="34" charset="-122"/>
              </a:rPr>
              <a:t>返回</a:t>
            </a:r>
            <a:endParaRPr lang="zh-CN" altLang="en-US" sz="1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13693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中国大通关时效研究项目                  </a:t>
            </a:r>
            <a:r>
              <a:rPr lang="zh-CN" altLang="en-US" dirty="0" smtClean="0"/>
              <a:t>     </a:t>
            </a:r>
            <a:r>
              <a:rPr lang="zh-CN" altLang="en-US" sz="2800" i="1" dirty="0" smtClean="0"/>
              <a:t>项目实施思路</a:t>
            </a:r>
            <a:endParaRPr lang="zh-CN" altLang="en-US" dirty="0"/>
          </a:p>
        </p:txBody>
      </p:sp>
      <p:sp>
        <p:nvSpPr>
          <p:cNvPr id="3" name="页脚占位符 2"/>
          <p:cNvSpPr>
            <a:spLocks noGrp="1"/>
          </p:cNvSpPr>
          <p:nvPr>
            <p:ph type="ftr" sz="quarter" idx="10"/>
          </p:nvPr>
        </p:nvSpPr>
        <p:spPr/>
        <p:txBody>
          <a:bodyPr/>
          <a:lstStyle/>
          <a:p>
            <a:r>
              <a:rPr lang="en-US" altLang="zh-CN" cap="all" smtClean="0">
                <a:cs typeface="Arial" pitchFamily="34" charset="0"/>
              </a:rPr>
              <a:t>BEIJING RE-CODE TRADE SECURITY AND FACILITATION RESEARCH CENTER ALL RIGHTS RESERVED</a:t>
            </a:r>
            <a:endParaRPr lang="zh-CN" altLang="en-US" dirty="0"/>
          </a:p>
        </p:txBody>
      </p:sp>
      <p:sp>
        <p:nvSpPr>
          <p:cNvPr id="4" name="灯片编号占位符 3"/>
          <p:cNvSpPr>
            <a:spLocks noGrp="1"/>
          </p:cNvSpPr>
          <p:nvPr>
            <p:ph type="sldNum" sz="quarter" idx="11"/>
          </p:nvPr>
        </p:nvSpPr>
        <p:spPr/>
        <p:txBody>
          <a:bodyPr/>
          <a:lstStyle/>
          <a:p>
            <a:fld id="{36103309-0C36-4B49-813A-77AC6B8160B5}" type="slidenum">
              <a:rPr lang="zh-CN" altLang="en-US" smtClean="0"/>
              <a:pPr/>
              <a:t>16</a:t>
            </a:fld>
            <a:endParaRPr lang="zh-CN" altLang="en-US" dirty="0"/>
          </a:p>
        </p:txBody>
      </p:sp>
      <p:pic>
        <p:nvPicPr>
          <p:cNvPr id="6" name="内容占位符 5"/>
          <p:cNvPicPr>
            <a:picLocks noGrp="1" noChangeAspect="1"/>
          </p:cNvPicPr>
          <p:nvPr>
            <p:ph sz="quarter" idx="12"/>
          </p:nvPr>
        </p:nvPicPr>
        <p:blipFill>
          <a:blip r:embed="rId2"/>
          <a:stretch>
            <a:fillRect/>
          </a:stretch>
        </p:blipFill>
        <p:spPr>
          <a:xfrm>
            <a:off x="1533616" y="1703996"/>
            <a:ext cx="8900931" cy="4267570"/>
          </a:xfrm>
          <a:prstGeom prst="rect">
            <a:avLst/>
          </a:prstGeom>
        </p:spPr>
      </p:pic>
      <p:sp>
        <p:nvSpPr>
          <p:cNvPr id="7" name="圆角矩形 6">
            <a:hlinkClick r:id="rId3" action="ppaction://hlinksldjump"/>
          </p:cNvPr>
          <p:cNvSpPr/>
          <p:nvPr/>
        </p:nvSpPr>
        <p:spPr>
          <a:xfrm>
            <a:off x="10590835" y="6175894"/>
            <a:ext cx="982601" cy="312516"/>
          </a:xfrm>
          <a:prstGeom prst="roundRect">
            <a:avLst/>
          </a:prstGeom>
          <a:solidFill>
            <a:srgbClr val="3E62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latin typeface="微软雅黑" panose="020B0503020204020204" pitchFamily="34" charset="-122"/>
                <a:ea typeface="微软雅黑" panose="020B0503020204020204" pitchFamily="34" charset="-122"/>
              </a:rPr>
              <a:t>返回</a:t>
            </a:r>
            <a:endParaRPr lang="zh-CN" altLang="en-US" sz="1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520443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中国大通关时效研究项目                    </a:t>
            </a:r>
            <a:r>
              <a:rPr lang="zh-CN" altLang="en-US" sz="2800" i="1" dirty="0" smtClean="0"/>
              <a:t>工具与数据验证</a:t>
            </a:r>
            <a:endParaRPr lang="zh-CN" altLang="en-US" dirty="0"/>
          </a:p>
        </p:txBody>
      </p:sp>
      <p:sp>
        <p:nvSpPr>
          <p:cNvPr id="3" name="页脚占位符 2"/>
          <p:cNvSpPr>
            <a:spLocks noGrp="1"/>
          </p:cNvSpPr>
          <p:nvPr>
            <p:ph type="ftr" sz="quarter" idx="10"/>
          </p:nvPr>
        </p:nvSpPr>
        <p:spPr/>
        <p:txBody>
          <a:bodyPr/>
          <a:lstStyle/>
          <a:p>
            <a:r>
              <a:rPr lang="en-US" altLang="zh-CN" cap="all" smtClean="0">
                <a:cs typeface="Arial" pitchFamily="34" charset="0"/>
              </a:rPr>
              <a:t>BEIJING RE-CODE TRADE SECURITY AND FACILITATION RESEARCH CENTER ALL RIGHTS RESERVED</a:t>
            </a:r>
            <a:endParaRPr lang="zh-CN" altLang="en-US" dirty="0"/>
          </a:p>
        </p:txBody>
      </p:sp>
      <p:sp>
        <p:nvSpPr>
          <p:cNvPr id="4" name="灯片编号占位符 3"/>
          <p:cNvSpPr>
            <a:spLocks noGrp="1"/>
          </p:cNvSpPr>
          <p:nvPr>
            <p:ph type="sldNum" sz="quarter" idx="11"/>
          </p:nvPr>
        </p:nvSpPr>
        <p:spPr/>
        <p:txBody>
          <a:bodyPr/>
          <a:lstStyle/>
          <a:p>
            <a:fld id="{36103309-0C36-4B49-813A-77AC6B8160B5}" type="slidenum">
              <a:rPr lang="zh-CN" altLang="en-US" smtClean="0"/>
              <a:pPr/>
              <a:t>17</a:t>
            </a:fld>
            <a:endParaRPr lang="zh-CN" altLang="en-US" dirty="0"/>
          </a:p>
        </p:txBody>
      </p:sp>
      <p:sp>
        <p:nvSpPr>
          <p:cNvPr id="5" name="内容占位符 4"/>
          <p:cNvSpPr>
            <a:spLocks noGrp="1"/>
          </p:cNvSpPr>
          <p:nvPr>
            <p:ph sz="quarter" idx="12"/>
          </p:nvPr>
        </p:nvSpPr>
        <p:spPr/>
        <p:txBody>
          <a:bodyPr/>
          <a:lstStyle/>
          <a:p>
            <a:endParaRPr lang="zh-CN" altLang="en-US" dirty="0"/>
          </a:p>
        </p:txBody>
      </p:sp>
      <p:sp>
        <p:nvSpPr>
          <p:cNvPr id="6" name="文本占位符 7"/>
          <p:cNvSpPr txBox="1">
            <a:spLocks/>
          </p:cNvSpPr>
          <p:nvPr/>
        </p:nvSpPr>
        <p:spPr>
          <a:xfrm>
            <a:off x="6275388" y="1449388"/>
            <a:ext cx="5170465" cy="47766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536575" algn="just">
              <a:lnSpc>
                <a:spcPct val="150000"/>
              </a:lnSpc>
              <a:buFont typeface="Arial" panose="020B0604020202020204" pitchFamily="34" charset="0"/>
              <a:buNone/>
            </a:pPr>
            <a:r>
              <a:rPr lang="zh-CN" altLang="zh-CN" sz="2000" dirty="0" smtClean="0">
                <a:solidFill>
                  <a:srgbClr val="3B5E9E"/>
                </a:solidFill>
                <a:latin typeface="微软雅黑" panose="020B0503020204020204" pitchFamily="34" charset="-122"/>
                <a:ea typeface="微软雅黑" panose="020B0503020204020204" pitchFamily="34" charset="-122"/>
              </a:rPr>
              <a:t>研究工具：为实施本研究项目，研究中心基于</a:t>
            </a:r>
            <a:r>
              <a:rPr lang="en-US" altLang="zh-CN" sz="2000" dirty="0" smtClean="0">
                <a:solidFill>
                  <a:srgbClr val="3B5E9E"/>
                </a:solidFill>
                <a:latin typeface="微软雅黑" panose="020B0503020204020204" pitchFamily="34" charset="-122"/>
                <a:ea typeface="微软雅黑" panose="020B0503020204020204" pitchFamily="34" charset="-122"/>
              </a:rPr>
              <a:t>Access</a:t>
            </a:r>
            <a:r>
              <a:rPr lang="zh-CN" altLang="zh-CN" sz="2000" dirty="0" smtClean="0">
                <a:solidFill>
                  <a:srgbClr val="3B5E9E"/>
                </a:solidFill>
                <a:latin typeface="微软雅黑" panose="020B0503020204020204" pitchFamily="34" charset="-122"/>
                <a:ea typeface="微软雅黑" panose="020B0503020204020204" pitchFamily="34" charset="-122"/>
              </a:rPr>
              <a:t>和</a:t>
            </a:r>
            <a:r>
              <a:rPr lang="en-US" altLang="zh-CN" sz="2000" dirty="0" smtClean="0">
                <a:solidFill>
                  <a:srgbClr val="3B5E9E"/>
                </a:solidFill>
                <a:latin typeface="微软雅黑" panose="020B0503020204020204" pitchFamily="34" charset="-122"/>
                <a:ea typeface="微软雅黑" panose="020B0503020204020204" pitchFamily="34" charset="-122"/>
              </a:rPr>
              <a:t>Excel</a:t>
            </a:r>
            <a:r>
              <a:rPr lang="zh-CN" altLang="zh-CN" sz="2000" dirty="0" smtClean="0">
                <a:solidFill>
                  <a:srgbClr val="3B5E9E"/>
                </a:solidFill>
                <a:latin typeface="微软雅黑" panose="020B0503020204020204" pitchFamily="34" charset="-122"/>
                <a:ea typeface="微软雅黑" panose="020B0503020204020204" pitchFamily="34" charset="-122"/>
              </a:rPr>
              <a:t>开发了一款专用工具，将每条记录统计完成之后，导出成为标准的数据，通过数据透视的方式将搜集到的数据进行整理和统计，从而得出相关的结论。</a:t>
            </a:r>
          </a:p>
          <a:p>
            <a:pPr marL="0" indent="536575" algn="just">
              <a:lnSpc>
                <a:spcPct val="150000"/>
              </a:lnSpc>
              <a:buFont typeface="Arial" panose="020B0604020202020204" pitchFamily="34" charset="0"/>
              <a:buNone/>
            </a:pPr>
            <a:r>
              <a:rPr lang="zh-CN" altLang="zh-CN" sz="2000" dirty="0" smtClean="0">
                <a:solidFill>
                  <a:srgbClr val="3B5E9E"/>
                </a:solidFill>
                <a:latin typeface="微软雅黑" panose="020B0503020204020204" pitchFamily="34" charset="-122"/>
                <a:ea typeface="微软雅黑" panose="020B0503020204020204" pitchFamily="34" charset="-122"/>
              </a:rPr>
              <a:t>数据的验证：本研究项目所有数据均可通过海关</a:t>
            </a:r>
            <a:r>
              <a:rPr lang="en-US" altLang="zh-CN" sz="2000" dirty="0" smtClean="0">
                <a:solidFill>
                  <a:srgbClr val="3B5E9E"/>
                </a:solidFill>
                <a:latin typeface="微软雅黑" panose="020B0503020204020204" pitchFamily="34" charset="-122"/>
                <a:ea typeface="微软雅黑" panose="020B0503020204020204" pitchFamily="34" charset="-122"/>
              </a:rPr>
              <a:t>H2010</a:t>
            </a:r>
            <a:r>
              <a:rPr lang="zh-CN" altLang="zh-CN" sz="2000" dirty="0" smtClean="0">
                <a:solidFill>
                  <a:srgbClr val="3B5E9E"/>
                </a:solidFill>
                <a:latin typeface="微软雅黑" panose="020B0503020204020204" pitchFamily="34" charset="-122"/>
                <a:ea typeface="微软雅黑" panose="020B0503020204020204" pitchFamily="34" charset="-122"/>
              </a:rPr>
              <a:t>、商检系统以及其他相关系统中的记录得到验证。</a:t>
            </a:r>
          </a:p>
          <a:p>
            <a:endParaRPr lang="zh-CN" altLang="en-US" dirty="0"/>
          </a:p>
        </p:txBody>
      </p:sp>
      <p:pic>
        <p:nvPicPr>
          <p:cNvPr id="7" name="图片 6"/>
          <p:cNvPicPr>
            <a:picLocks noChangeAspect="1"/>
          </p:cNvPicPr>
          <p:nvPr/>
        </p:nvPicPr>
        <p:blipFill>
          <a:blip r:embed="rId2"/>
          <a:stretch>
            <a:fillRect/>
          </a:stretch>
        </p:blipFill>
        <p:spPr>
          <a:xfrm>
            <a:off x="515938" y="1473972"/>
            <a:ext cx="4759466" cy="2879577"/>
          </a:xfrm>
          <a:prstGeom prst="rect">
            <a:avLst/>
          </a:prstGeom>
        </p:spPr>
      </p:pic>
      <p:pic>
        <p:nvPicPr>
          <p:cNvPr id="8" name="图片 7"/>
          <p:cNvPicPr>
            <a:picLocks noChangeAspect="1"/>
          </p:cNvPicPr>
          <p:nvPr/>
        </p:nvPicPr>
        <p:blipFill>
          <a:blip r:embed="rId3"/>
          <a:stretch>
            <a:fillRect/>
          </a:stretch>
        </p:blipFill>
        <p:spPr>
          <a:xfrm>
            <a:off x="899941" y="2409371"/>
            <a:ext cx="4943647" cy="2663634"/>
          </a:xfrm>
          <a:prstGeom prst="rect">
            <a:avLst/>
          </a:prstGeom>
        </p:spPr>
      </p:pic>
      <p:pic>
        <p:nvPicPr>
          <p:cNvPr id="9" name="图片 8"/>
          <p:cNvPicPr>
            <a:picLocks noChangeAspect="1"/>
          </p:cNvPicPr>
          <p:nvPr/>
        </p:nvPicPr>
        <p:blipFill>
          <a:blip r:embed="rId4"/>
          <a:stretch>
            <a:fillRect/>
          </a:stretch>
        </p:blipFill>
        <p:spPr>
          <a:xfrm>
            <a:off x="468141" y="3140213"/>
            <a:ext cx="5000662" cy="2868191"/>
          </a:xfrm>
          <a:prstGeom prst="rect">
            <a:avLst/>
          </a:prstGeom>
        </p:spPr>
      </p:pic>
      <p:sp>
        <p:nvSpPr>
          <p:cNvPr id="10" name="圆角矩形 9">
            <a:hlinkClick r:id="rId5" action="ppaction://hlinksldjump"/>
          </p:cNvPr>
          <p:cNvSpPr/>
          <p:nvPr/>
        </p:nvSpPr>
        <p:spPr>
          <a:xfrm>
            <a:off x="10590835" y="6175894"/>
            <a:ext cx="982601" cy="312516"/>
          </a:xfrm>
          <a:prstGeom prst="roundRect">
            <a:avLst/>
          </a:prstGeom>
          <a:solidFill>
            <a:srgbClr val="3E62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latin typeface="微软雅黑" panose="020B0503020204020204" pitchFamily="34" charset="-122"/>
                <a:ea typeface="微软雅黑" panose="020B0503020204020204" pitchFamily="34" charset="-122"/>
              </a:rPr>
              <a:t>返回</a:t>
            </a:r>
            <a:endParaRPr lang="zh-CN" altLang="en-US" sz="1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19201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中国大通关时效研究项目                    </a:t>
            </a:r>
            <a:r>
              <a:rPr lang="zh-CN" altLang="en-US" dirty="0" smtClean="0"/>
              <a:t>      </a:t>
            </a:r>
            <a:r>
              <a:rPr lang="zh-CN" altLang="en-US" sz="2800" i="1" dirty="0" smtClean="0"/>
              <a:t>计划与进度</a:t>
            </a:r>
            <a:endParaRPr lang="zh-CN" altLang="en-US" dirty="0"/>
          </a:p>
        </p:txBody>
      </p:sp>
      <p:sp>
        <p:nvSpPr>
          <p:cNvPr id="3" name="页脚占位符 2"/>
          <p:cNvSpPr>
            <a:spLocks noGrp="1"/>
          </p:cNvSpPr>
          <p:nvPr>
            <p:ph type="ftr" sz="quarter" idx="10"/>
          </p:nvPr>
        </p:nvSpPr>
        <p:spPr/>
        <p:txBody>
          <a:bodyPr/>
          <a:lstStyle/>
          <a:p>
            <a:r>
              <a:rPr lang="en-US" altLang="zh-CN" cap="all" smtClean="0">
                <a:cs typeface="Arial" pitchFamily="34" charset="0"/>
              </a:rPr>
              <a:t>BEIJING RE-CODE TRADE SECURITY AND FACILITATION RESEARCH CENTER ALL RIGHTS RESERVED</a:t>
            </a:r>
            <a:endParaRPr lang="zh-CN" altLang="en-US" dirty="0"/>
          </a:p>
        </p:txBody>
      </p:sp>
      <p:sp>
        <p:nvSpPr>
          <p:cNvPr id="4" name="灯片编号占位符 3"/>
          <p:cNvSpPr>
            <a:spLocks noGrp="1"/>
          </p:cNvSpPr>
          <p:nvPr>
            <p:ph type="sldNum" sz="quarter" idx="11"/>
          </p:nvPr>
        </p:nvSpPr>
        <p:spPr/>
        <p:txBody>
          <a:bodyPr/>
          <a:lstStyle/>
          <a:p>
            <a:fld id="{36103309-0C36-4B49-813A-77AC6B8160B5}" type="slidenum">
              <a:rPr lang="zh-CN" altLang="en-US" smtClean="0"/>
              <a:pPr/>
              <a:t>18</a:t>
            </a:fld>
            <a:endParaRPr lang="zh-CN" altLang="en-US" dirty="0"/>
          </a:p>
        </p:txBody>
      </p:sp>
      <p:graphicFrame>
        <p:nvGraphicFramePr>
          <p:cNvPr id="8" name="内容占位符 7"/>
          <p:cNvGraphicFramePr>
            <a:graphicFrameLocks noGrp="1"/>
          </p:cNvGraphicFramePr>
          <p:nvPr>
            <p:ph sz="quarter" idx="12"/>
            <p:extLst>
              <p:ext uri="{D42A27DB-BD31-4B8C-83A1-F6EECF244321}">
                <p14:modId xmlns:p14="http://schemas.microsoft.com/office/powerpoint/2010/main" val="3155891581"/>
              </p:ext>
            </p:extLst>
          </p:nvPr>
        </p:nvGraphicFramePr>
        <p:xfrm>
          <a:off x="654853" y="1365814"/>
          <a:ext cx="10688337" cy="36923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文本框 8"/>
          <p:cNvSpPr txBox="1"/>
          <p:nvPr/>
        </p:nvSpPr>
        <p:spPr>
          <a:xfrm>
            <a:off x="654853" y="5868365"/>
            <a:ext cx="7308529" cy="369332"/>
          </a:xfrm>
          <a:prstGeom prst="rect">
            <a:avLst/>
          </a:prstGeom>
          <a:noFill/>
        </p:spPr>
        <p:txBody>
          <a:bodyPr wrap="square" rtlCol="0">
            <a:spAutoFit/>
          </a:bodyPr>
          <a:lstStyle/>
          <a:p>
            <a:r>
              <a:rPr lang="en-US" altLang="zh-CN" dirty="0" smtClean="0">
                <a:solidFill>
                  <a:srgbClr val="3D60A1"/>
                </a:solidFill>
                <a:latin typeface="微软雅黑" panose="020B0503020204020204" pitchFamily="34" charset="-122"/>
                <a:ea typeface="微软雅黑" panose="020B0503020204020204" pitchFamily="34" charset="-122"/>
              </a:rPr>
              <a:t>【</a:t>
            </a:r>
            <a:r>
              <a:rPr lang="zh-CN" altLang="en-US" dirty="0" smtClean="0">
                <a:solidFill>
                  <a:srgbClr val="3D60A1"/>
                </a:solidFill>
                <a:latin typeface="微软雅黑" panose="020B0503020204020204" pitchFamily="34" charset="-122"/>
                <a:ea typeface="微软雅黑" panose="020B0503020204020204" pitchFamily="34" charset="-122"/>
              </a:rPr>
              <a:t>注</a:t>
            </a:r>
            <a:r>
              <a:rPr lang="en-US" altLang="zh-CN" dirty="0" smtClean="0">
                <a:solidFill>
                  <a:srgbClr val="3D60A1"/>
                </a:solidFill>
                <a:latin typeface="微软雅黑" panose="020B0503020204020204" pitchFamily="34" charset="-122"/>
                <a:ea typeface="微软雅黑" panose="020B0503020204020204" pitchFamily="34" charset="-122"/>
              </a:rPr>
              <a:t>】 </a:t>
            </a:r>
            <a:r>
              <a:rPr lang="zh-CN" altLang="en-US" dirty="0" smtClean="0">
                <a:solidFill>
                  <a:srgbClr val="3D60A1"/>
                </a:solidFill>
                <a:latin typeface="微软雅黑" panose="020B0503020204020204" pitchFamily="34" charset="-122"/>
                <a:ea typeface="微软雅黑" panose="020B0503020204020204" pitchFamily="34" charset="-122"/>
              </a:rPr>
              <a:t>绿色表示已经完成，黄色表示进行中，红色表示尚未开始</a:t>
            </a:r>
            <a:endParaRPr lang="zh-CN" altLang="en-US" dirty="0">
              <a:solidFill>
                <a:srgbClr val="3D60A1"/>
              </a:solidFill>
              <a:latin typeface="微软雅黑" panose="020B0503020204020204" pitchFamily="34" charset="-122"/>
              <a:ea typeface="微软雅黑" panose="020B0503020204020204" pitchFamily="34" charset="-122"/>
            </a:endParaRPr>
          </a:p>
        </p:txBody>
      </p:sp>
      <p:sp>
        <p:nvSpPr>
          <p:cNvPr id="10" name="圆角矩形 9">
            <a:hlinkClick r:id="rId7" action="ppaction://hlinksldjump"/>
          </p:cNvPr>
          <p:cNvSpPr/>
          <p:nvPr/>
        </p:nvSpPr>
        <p:spPr>
          <a:xfrm>
            <a:off x="10590835" y="6175894"/>
            <a:ext cx="982601" cy="312516"/>
          </a:xfrm>
          <a:prstGeom prst="roundRect">
            <a:avLst/>
          </a:prstGeom>
          <a:solidFill>
            <a:srgbClr val="3E62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latin typeface="微软雅黑" panose="020B0503020204020204" pitchFamily="34" charset="-122"/>
                <a:ea typeface="微软雅黑" panose="020B0503020204020204" pitchFamily="34" charset="-122"/>
              </a:rPr>
              <a:t>返回</a:t>
            </a:r>
            <a:endParaRPr lang="zh-CN" altLang="en-US" sz="1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738599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中国大通关时效研究项目                    </a:t>
            </a:r>
            <a:r>
              <a:rPr lang="zh-CN" altLang="en-US" dirty="0" smtClean="0"/>
              <a:t>    </a:t>
            </a:r>
            <a:r>
              <a:rPr lang="zh-CN" altLang="en-US" sz="2800" i="1" dirty="0" smtClean="0"/>
              <a:t>报告书与</a:t>
            </a:r>
            <a:r>
              <a:rPr lang="en-US" altLang="zh-CN" sz="2800" i="1" dirty="0" smtClean="0"/>
              <a:t>PPT</a:t>
            </a:r>
            <a:endParaRPr lang="zh-CN" altLang="en-US" dirty="0"/>
          </a:p>
        </p:txBody>
      </p:sp>
      <p:sp>
        <p:nvSpPr>
          <p:cNvPr id="3" name="页脚占位符 2"/>
          <p:cNvSpPr>
            <a:spLocks noGrp="1"/>
          </p:cNvSpPr>
          <p:nvPr>
            <p:ph type="ftr" sz="quarter" idx="10"/>
          </p:nvPr>
        </p:nvSpPr>
        <p:spPr/>
        <p:txBody>
          <a:bodyPr/>
          <a:lstStyle/>
          <a:p>
            <a:r>
              <a:rPr lang="en-US" altLang="zh-CN" cap="all" smtClean="0">
                <a:cs typeface="Arial" pitchFamily="34" charset="0"/>
              </a:rPr>
              <a:t>BEIJING RE-CODE TRADE SECURITY AND FACILITATION RESEARCH CENTER ALL RIGHTS RESERVED</a:t>
            </a:r>
            <a:endParaRPr lang="zh-CN" altLang="en-US" dirty="0"/>
          </a:p>
        </p:txBody>
      </p:sp>
      <p:sp>
        <p:nvSpPr>
          <p:cNvPr id="4" name="灯片编号占位符 3"/>
          <p:cNvSpPr>
            <a:spLocks noGrp="1"/>
          </p:cNvSpPr>
          <p:nvPr>
            <p:ph type="sldNum" sz="quarter" idx="11"/>
          </p:nvPr>
        </p:nvSpPr>
        <p:spPr/>
        <p:txBody>
          <a:bodyPr/>
          <a:lstStyle/>
          <a:p>
            <a:fld id="{36103309-0C36-4B49-813A-77AC6B8160B5}" type="slidenum">
              <a:rPr lang="zh-CN" altLang="en-US" smtClean="0"/>
              <a:pPr/>
              <a:t>19</a:t>
            </a:fld>
            <a:endParaRPr lang="zh-CN" altLang="en-US" dirty="0"/>
          </a:p>
        </p:txBody>
      </p:sp>
      <p:sp>
        <p:nvSpPr>
          <p:cNvPr id="9" name="文本框 8"/>
          <p:cNvSpPr txBox="1"/>
          <p:nvPr/>
        </p:nvSpPr>
        <p:spPr>
          <a:xfrm>
            <a:off x="654853" y="5868365"/>
            <a:ext cx="7308529" cy="369332"/>
          </a:xfrm>
          <a:prstGeom prst="rect">
            <a:avLst/>
          </a:prstGeom>
          <a:noFill/>
        </p:spPr>
        <p:txBody>
          <a:bodyPr wrap="square" rtlCol="0">
            <a:spAutoFit/>
          </a:bodyPr>
          <a:lstStyle/>
          <a:p>
            <a:r>
              <a:rPr lang="en-US" altLang="zh-CN" dirty="0" smtClean="0">
                <a:solidFill>
                  <a:srgbClr val="3D60A1"/>
                </a:solidFill>
                <a:latin typeface="微软雅黑" panose="020B0503020204020204" pitchFamily="34" charset="-122"/>
                <a:ea typeface="微软雅黑" panose="020B0503020204020204" pitchFamily="34" charset="-122"/>
              </a:rPr>
              <a:t>【</a:t>
            </a:r>
            <a:r>
              <a:rPr lang="zh-CN" altLang="en-US" dirty="0" smtClean="0">
                <a:solidFill>
                  <a:srgbClr val="3D60A1"/>
                </a:solidFill>
                <a:latin typeface="微软雅黑" panose="020B0503020204020204" pitchFamily="34" charset="-122"/>
                <a:ea typeface="微软雅黑" panose="020B0503020204020204" pitchFamily="34" charset="-122"/>
              </a:rPr>
              <a:t>注</a:t>
            </a:r>
            <a:r>
              <a:rPr lang="en-US" altLang="zh-CN" dirty="0" smtClean="0">
                <a:solidFill>
                  <a:srgbClr val="3D60A1"/>
                </a:solidFill>
                <a:latin typeface="微软雅黑" panose="020B0503020204020204" pitchFamily="34" charset="-122"/>
                <a:ea typeface="微软雅黑" panose="020B0503020204020204" pitchFamily="34" charset="-122"/>
              </a:rPr>
              <a:t>】 </a:t>
            </a:r>
            <a:r>
              <a:rPr lang="zh-CN" altLang="en-US" dirty="0" smtClean="0">
                <a:solidFill>
                  <a:srgbClr val="3D60A1"/>
                </a:solidFill>
                <a:latin typeface="微软雅黑" panose="020B0503020204020204" pitchFamily="34" charset="-122"/>
                <a:ea typeface="微软雅黑" panose="020B0503020204020204" pitchFamily="34" charset="-122"/>
              </a:rPr>
              <a:t>绿色表示已经完成，黄色表示进行中，红色表示尚未开始</a:t>
            </a:r>
            <a:endParaRPr lang="zh-CN" altLang="en-US" dirty="0">
              <a:solidFill>
                <a:srgbClr val="3D60A1"/>
              </a:solidFill>
              <a:latin typeface="微软雅黑" panose="020B0503020204020204" pitchFamily="34" charset="-122"/>
              <a:ea typeface="微软雅黑" panose="020B0503020204020204" pitchFamily="34" charset="-122"/>
            </a:endParaRPr>
          </a:p>
        </p:txBody>
      </p:sp>
      <p:sp>
        <p:nvSpPr>
          <p:cNvPr id="10" name="圆角矩形 9">
            <a:hlinkClick r:id="rId2" action="ppaction://hlinksldjump"/>
          </p:cNvPr>
          <p:cNvSpPr/>
          <p:nvPr/>
        </p:nvSpPr>
        <p:spPr>
          <a:xfrm>
            <a:off x="10590835" y="6175894"/>
            <a:ext cx="982601" cy="312516"/>
          </a:xfrm>
          <a:prstGeom prst="roundRect">
            <a:avLst/>
          </a:prstGeom>
          <a:solidFill>
            <a:srgbClr val="3E62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latin typeface="微软雅黑" panose="020B0503020204020204" pitchFamily="34" charset="-122"/>
                <a:ea typeface="微软雅黑" panose="020B0503020204020204" pitchFamily="34" charset="-122"/>
              </a:rPr>
              <a:t>返回</a:t>
            </a:r>
            <a:endParaRPr lang="zh-CN" altLang="en-US" sz="1400" dirty="0">
              <a:latin typeface="微软雅黑" panose="020B0503020204020204" pitchFamily="34" charset="-122"/>
              <a:ea typeface="微软雅黑" panose="020B0503020204020204" pitchFamily="34" charset="-122"/>
            </a:endParaRPr>
          </a:p>
        </p:txBody>
      </p:sp>
      <p:pic>
        <p:nvPicPr>
          <p:cNvPr id="11" name="内容占位符 10"/>
          <p:cNvPicPr>
            <a:picLocks noGrp="1" noChangeAspect="1"/>
          </p:cNvPicPr>
          <p:nvPr>
            <p:ph sz="quarter" idx="12"/>
          </p:nvPr>
        </p:nvPicPr>
        <p:blipFill>
          <a:blip r:embed="rId3"/>
          <a:stretch>
            <a:fillRect/>
          </a:stretch>
        </p:blipFill>
        <p:spPr>
          <a:xfrm>
            <a:off x="654853" y="1415140"/>
            <a:ext cx="5519285" cy="3897640"/>
          </a:xfrm>
          <a:prstGeom prst="rect">
            <a:avLst/>
          </a:prstGeom>
        </p:spPr>
      </p:pic>
      <p:pic>
        <p:nvPicPr>
          <p:cNvPr id="13" name="图片 12"/>
          <p:cNvPicPr/>
          <p:nvPr/>
        </p:nvPicPr>
        <p:blipFill>
          <a:blip r:embed="rId4"/>
          <a:stretch>
            <a:fillRect/>
          </a:stretch>
        </p:blipFill>
        <p:spPr>
          <a:xfrm>
            <a:off x="5064606" y="1857737"/>
            <a:ext cx="6508830" cy="3732835"/>
          </a:xfrm>
          <a:prstGeom prst="rect">
            <a:avLst/>
          </a:prstGeom>
        </p:spPr>
      </p:pic>
    </p:spTree>
    <p:extLst>
      <p:ext uri="{BB962C8B-B14F-4D97-AF65-F5344CB8AC3E}">
        <p14:creationId xmlns:p14="http://schemas.microsoft.com/office/powerpoint/2010/main" val="42310847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通关成本研究项目                            </a:t>
            </a:r>
            <a:r>
              <a:rPr lang="zh-CN" altLang="en-US" sz="2800" i="1" dirty="0" smtClean="0"/>
              <a:t>研究的背景与意义</a:t>
            </a:r>
            <a:endParaRPr lang="zh-CN" altLang="en-US" sz="2800" i="1" dirty="0"/>
          </a:p>
        </p:txBody>
      </p:sp>
      <p:sp>
        <p:nvSpPr>
          <p:cNvPr id="3" name="页脚占位符 2"/>
          <p:cNvSpPr>
            <a:spLocks noGrp="1"/>
          </p:cNvSpPr>
          <p:nvPr>
            <p:ph type="ftr" sz="quarter" idx="10"/>
          </p:nvPr>
        </p:nvSpPr>
        <p:spPr/>
        <p:txBody>
          <a:bodyPr/>
          <a:lstStyle/>
          <a:p>
            <a:r>
              <a:rPr lang="en-US" altLang="zh-CN" cap="all" smtClean="0">
                <a:cs typeface="Arial" pitchFamily="34" charset="0"/>
              </a:rPr>
              <a:t>BEIJING RE-CODE TRADE SECURITY AND FACILITATION RESEARCH CENTER ALL RIGHTS RESERVED</a:t>
            </a:r>
            <a:endParaRPr lang="zh-CN" altLang="en-US" dirty="0"/>
          </a:p>
        </p:txBody>
      </p:sp>
      <p:sp>
        <p:nvSpPr>
          <p:cNvPr id="4" name="灯片编号占位符 3"/>
          <p:cNvSpPr>
            <a:spLocks noGrp="1"/>
          </p:cNvSpPr>
          <p:nvPr>
            <p:ph type="sldNum" sz="quarter" idx="11"/>
          </p:nvPr>
        </p:nvSpPr>
        <p:spPr/>
        <p:txBody>
          <a:bodyPr/>
          <a:lstStyle/>
          <a:p>
            <a:fld id="{36103309-0C36-4B49-813A-77AC6B8160B5}" type="slidenum">
              <a:rPr lang="zh-CN" altLang="en-US" smtClean="0"/>
              <a:pPr/>
              <a:t>20</a:t>
            </a:fld>
            <a:endParaRPr lang="zh-CN" altLang="en-US" dirty="0"/>
          </a:p>
        </p:txBody>
      </p:sp>
      <p:sp>
        <p:nvSpPr>
          <p:cNvPr id="5" name="内容占位符 4"/>
          <p:cNvSpPr>
            <a:spLocks noGrp="1"/>
          </p:cNvSpPr>
          <p:nvPr>
            <p:ph sz="quarter" idx="12"/>
          </p:nvPr>
        </p:nvSpPr>
        <p:spPr>
          <a:xfrm>
            <a:off x="6448301" y="1449388"/>
            <a:ext cx="4997552" cy="4776600"/>
          </a:xfrm>
        </p:spPr>
        <p:txBody>
          <a:bodyPr/>
          <a:lstStyle/>
          <a:p>
            <a:pPr algn="just"/>
            <a:r>
              <a:rPr lang="zh-CN" altLang="en-US" sz="1600" dirty="0" smtClean="0"/>
              <a:t>最近</a:t>
            </a:r>
            <a:r>
              <a:rPr lang="zh-CN" altLang="zh-CN" sz="1600" dirty="0" smtClean="0"/>
              <a:t>，</a:t>
            </a:r>
            <a:r>
              <a:rPr lang="zh-CN" altLang="zh-CN" sz="1600" dirty="0"/>
              <a:t>为了贯彻落实国务院有关简政放权，清理不合理收费，改善营商环境指示精神，国家发改委、审计署、海关总署等部门纷纷组队深入各地方口岸开展通关收费专题调研。</a:t>
            </a:r>
          </a:p>
          <a:p>
            <a:pPr algn="just"/>
            <a:r>
              <a:rPr lang="zh-CN" altLang="zh-CN" sz="1600" dirty="0"/>
              <a:t>进出口货物通关成本涉及港口、码头、仓储各类作业费用以及船务及代理、陆路运输及货代、报关报检代理等商业性收费，也涉及到海关、商检等进出口管制部门行政性收费以及通关数据录入、传输及处理，税款支付、动植物熏、消；商品检验等事业单位收费，可谓种类繁多，名目复杂，不同口岸差异巨大。通过科学手段，对通关成本进行考察剖析意义重大。</a:t>
            </a:r>
            <a:endParaRPr lang="zh-CN" altLang="en-US" sz="1600" dirty="0"/>
          </a:p>
        </p:txBody>
      </p:sp>
      <p:sp>
        <p:nvSpPr>
          <p:cNvPr id="6" name="圆角矩形 5">
            <a:hlinkClick r:id="rId2" action="ppaction://hlinksldjump"/>
          </p:cNvPr>
          <p:cNvSpPr/>
          <p:nvPr/>
        </p:nvSpPr>
        <p:spPr>
          <a:xfrm>
            <a:off x="10590835" y="6175894"/>
            <a:ext cx="982601" cy="312516"/>
          </a:xfrm>
          <a:prstGeom prst="roundRect">
            <a:avLst/>
          </a:prstGeom>
          <a:solidFill>
            <a:srgbClr val="3E62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latin typeface="微软雅黑" panose="020B0503020204020204" pitchFamily="34" charset="-122"/>
                <a:ea typeface="微软雅黑" panose="020B0503020204020204" pitchFamily="34" charset="-122"/>
              </a:rPr>
              <a:t>返回</a:t>
            </a:r>
            <a:endParaRPr lang="zh-CN" altLang="en-US" sz="1400" dirty="0">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2294" r="8311"/>
          <a:stretch/>
        </p:blipFill>
        <p:spPr>
          <a:xfrm>
            <a:off x="902526" y="1556266"/>
            <a:ext cx="5097559" cy="383528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263473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通关成本研究项目                            </a:t>
            </a:r>
            <a:r>
              <a:rPr lang="zh-CN" altLang="en-US" dirty="0" smtClean="0"/>
              <a:t>        </a:t>
            </a:r>
            <a:r>
              <a:rPr lang="zh-CN" altLang="en-US" sz="2800" i="1" dirty="0" smtClean="0"/>
              <a:t>研究的目的</a:t>
            </a:r>
            <a:endParaRPr lang="zh-CN" altLang="en-US" dirty="0"/>
          </a:p>
        </p:txBody>
      </p:sp>
      <p:sp>
        <p:nvSpPr>
          <p:cNvPr id="3" name="页脚占位符 2"/>
          <p:cNvSpPr>
            <a:spLocks noGrp="1"/>
          </p:cNvSpPr>
          <p:nvPr>
            <p:ph type="ftr" sz="quarter" idx="10"/>
          </p:nvPr>
        </p:nvSpPr>
        <p:spPr/>
        <p:txBody>
          <a:bodyPr/>
          <a:lstStyle/>
          <a:p>
            <a:r>
              <a:rPr lang="en-US" altLang="zh-CN" cap="all" smtClean="0">
                <a:cs typeface="Arial" pitchFamily="34" charset="0"/>
              </a:rPr>
              <a:t>BEIJING RE-CODE TRADE SECURITY AND FACILITATION RESEARCH CENTER ALL RIGHTS RESERVED</a:t>
            </a:r>
            <a:endParaRPr lang="zh-CN" altLang="en-US" dirty="0"/>
          </a:p>
        </p:txBody>
      </p:sp>
      <p:sp>
        <p:nvSpPr>
          <p:cNvPr id="4" name="灯片编号占位符 3"/>
          <p:cNvSpPr>
            <a:spLocks noGrp="1"/>
          </p:cNvSpPr>
          <p:nvPr>
            <p:ph type="sldNum" sz="quarter" idx="11"/>
          </p:nvPr>
        </p:nvSpPr>
        <p:spPr/>
        <p:txBody>
          <a:bodyPr/>
          <a:lstStyle/>
          <a:p>
            <a:fld id="{36103309-0C36-4B49-813A-77AC6B8160B5}" type="slidenum">
              <a:rPr lang="zh-CN" altLang="en-US" smtClean="0"/>
              <a:pPr/>
              <a:t>21</a:t>
            </a:fld>
            <a:endParaRPr lang="zh-CN" altLang="en-US" dirty="0"/>
          </a:p>
        </p:txBody>
      </p:sp>
      <p:sp>
        <p:nvSpPr>
          <p:cNvPr id="5" name="内容占位符 4"/>
          <p:cNvSpPr>
            <a:spLocks noGrp="1"/>
          </p:cNvSpPr>
          <p:nvPr>
            <p:ph sz="quarter" idx="12"/>
          </p:nvPr>
        </p:nvSpPr>
        <p:spPr/>
        <p:txBody>
          <a:bodyPr/>
          <a:lstStyle/>
          <a:p>
            <a:pPr marL="514350" indent="-514350">
              <a:buFont typeface="+mj-ea"/>
              <a:buAutoNum type="circleNumDbPlain"/>
            </a:pPr>
            <a:r>
              <a:rPr lang="zh-CN" altLang="zh-CN" sz="2400" dirty="0"/>
              <a:t>收集、整理目前各主要口岸货物通关过程中发生的收费种类、性质、标准、依据及合理性评估</a:t>
            </a:r>
            <a:r>
              <a:rPr lang="zh-CN" altLang="zh-CN" sz="2400" dirty="0" smtClean="0"/>
              <a:t>；</a:t>
            </a:r>
            <a:endParaRPr lang="en-US" altLang="zh-CN" sz="2400" dirty="0" smtClean="0"/>
          </a:p>
          <a:p>
            <a:pPr marL="514350" indent="-514350">
              <a:buFont typeface="+mj-ea"/>
              <a:buAutoNum type="circleNumDbPlain"/>
            </a:pPr>
            <a:r>
              <a:rPr lang="zh-CN" altLang="zh-CN" sz="2400" dirty="0" smtClean="0"/>
              <a:t>通过</a:t>
            </a:r>
            <a:r>
              <a:rPr lang="zh-CN" altLang="zh-CN" sz="2400" dirty="0"/>
              <a:t>一定规模的数据抽样调查分析，客观反映一个不同港口的收费水平</a:t>
            </a:r>
            <a:r>
              <a:rPr lang="zh-CN" altLang="zh-CN" sz="2400" dirty="0" smtClean="0"/>
              <a:t>；</a:t>
            </a:r>
            <a:endParaRPr lang="en-US" altLang="zh-CN" sz="2400" dirty="0" smtClean="0"/>
          </a:p>
          <a:p>
            <a:pPr marL="514350" indent="-514350">
              <a:buFont typeface="+mj-ea"/>
              <a:buAutoNum type="circleNumDbPlain"/>
            </a:pPr>
            <a:r>
              <a:rPr lang="zh-CN" altLang="zh-CN" sz="2400" dirty="0" smtClean="0"/>
              <a:t>以</a:t>
            </a:r>
            <a:r>
              <a:rPr lang="zh-CN" altLang="zh-CN" sz="2400" dirty="0"/>
              <a:t>量化的形式探讨诸如不同货物类别、不同作业要求、不同运输方式下的费用成本</a:t>
            </a:r>
            <a:r>
              <a:rPr lang="zh-CN" altLang="zh-CN" sz="2400" dirty="0" smtClean="0"/>
              <a:t>；</a:t>
            </a:r>
            <a:endParaRPr lang="en-US" altLang="zh-CN" sz="2400" dirty="0" smtClean="0"/>
          </a:p>
          <a:p>
            <a:pPr marL="514350" indent="-514350">
              <a:buFont typeface="+mj-ea"/>
              <a:buAutoNum type="circleNumDbPlain"/>
            </a:pPr>
            <a:r>
              <a:rPr lang="zh-CN" altLang="zh-CN" sz="2400" dirty="0" smtClean="0"/>
              <a:t>不同</a:t>
            </a:r>
            <a:r>
              <a:rPr lang="zh-CN" altLang="zh-CN" sz="2400" dirty="0"/>
              <a:t>港区之间的收费成本比较。</a:t>
            </a:r>
            <a:endParaRPr lang="zh-CN" altLang="en-US" sz="2400" dirty="0"/>
          </a:p>
        </p:txBody>
      </p:sp>
      <p:sp>
        <p:nvSpPr>
          <p:cNvPr id="6" name="圆角矩形 5">
            <a:hlinkClick r:id="rId2" action="ppaction://hlinksldjump"/>
          </p:cNvPr>
          <p:cNvSpPr/>
          <p:nvPr/>
        </p:nvSpPr>
        <p:spPr>
          <a:xfrm>
            <a:off x="10590835" y="6175894"/>
            <a:ext cx="982601" cy="312516"/>
          </a:xfrm>
          <a:prstGeom prst="roundRect">
            <a:avLst/>
          </a:prstGeom>
          <a:solidFill>
            <a:srgbClr val="3E62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latin typeface="微软雅黑" panose="020B0503020204020204" pitchFamily="34" charset="-122"/>
                <a:ea typeface="微软雅黑" panose="020B0503020204020204" pitchFamily="34" charset="-122"/>
              </a:rPr>
              <a:t>返回</a:t>
            </a:r>
            <a:endParaRPr lang="zh-CN" altLang="en-US" sz="1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743939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通关成本研究项目                         </a:t>
            </a:r>
            <a:r>
              <a:rPr lang="zh-CN" altLang="en-US" sz="2800" i="1" dirty="0" smtClean="0"/>
              <a:t>关于研究对象的说明</a:t>
            </a:r>
            <a:endParaRPr lang="zh-CN" altLang="en-US" dirty="0"/>
          </a:p>
        </p:txBody>
      </p:sp>
      <p:sp>
        <p:nvSpPr>
          <p:cNvPr id="3" name="页脚占位符 2"/>
          <p:cNvSpPr>
            <a:spLocks noGrp="1"/>
          </p:cNvSpPr>
          <p:nvPr>
            <p:ph type="ftr" sz="quarter" idx="10"/>
          </p:nvPr>
        </p:nvSpPr>
        <p:spPr/>
        <p:txBody>
          <a:bodyPr/>
          <a:lstStyle/>
          <a:p>
            <a:r>
              <a:rPr lang="en-US" altLang="zh-CN" cap="all" smtClean="0">
                <a:cs typeface="Arial" pitchFamily="34" charset="0"/>
              </a:rPr>
              <a:t>BEIJING RE-CODE TRADE SECURITY AND FACILITATION RESEARCH CENTER ALL RIGHTS RESERVED</a:t>
            </a:r>
            <a:endParaRPr lang="zh-CN" altLang="en-US" dirty="0"/>
          </a:p>
        </p:txBody>
      </p:sp>
      <p:sp>
        <p:nvSpPr>
          <p:cNvPr id="4" name="灯片编号占位符 3"/>
          <p:cNvSpPr>
            <a:spLocks noGrp="1"/>
          </p:cNvSpPr>
          <p:nvPr>
            <p:ph type="sldNum" sz="quarter" idx="11"/>
          </p:nvPr>
        </p:nvSpPr>
        <p:spPr/>
        <p:txBody>
          <a:bodyPr/>
          <a:lstStyle/>
          <a:p>
            <a:fld id="{36103309-0C36-4B49-813A-77AC6B8160B5}" type="slidenum">
              <a:rPr lang="zh-CN" altLang="en-US" smtClean="0"/>
              <a:pPr/>
              <a:t>22</a:t>
            </a:fld>
            <a:endParaRPr lang="zh-CN" altLang="en-US" dirty="0"/>
          </a:p>
        </p:txBody>
      </p:sp>
      <p:sp>
        <p:nvSpPr>
          <p:cNvPr id="5" name="内容占位符 4"/>
          <p:cNvSpPr>
            <a:spLocks noGrp="1"/>
          </p:cNvSpPr>
          <p:nvPr>
            <p:ph sz="quarter" idx="12"/>
          </p:nvPr>
        </p:nvSpPr>
        <p:spPr/>
        <p:txBody>
          <a:bodyPr/>
          <a:lstStyle/>
          <a:p>
            <a:r>
              <a:rPr lang="zh-CN" altLang="en-US" sz="2400" dirty="0" smtClean="0"/>
              <a:t>一般贸易</a:t>
            </a:r>
            <a:r>
              <a:rPr lang="zh-CN" altLang="zh-CN" sz="2400" dirty="0" smtClean="0"/>
              <a:t>进口</a:t>
            </a:r>
            <a:r>
              <a:rPr lang="zh-CN" altLang="zh-CN" sz="2400" dirty="0"/>
              <a:t>集装箱</a:t>
            </a:r>
            <a:r>
              <a:rPr lang="zh-CN" altLang="zh-CN" sz="2400" dirty="0" smtClean="0"/>
              <a:t>普通货物</a:t>
            </a:r>
            <a:endParaRPr lang="en-US" altLang="zh-CN" sz="2400" dirty="0" smtClean="0"/>
          </a:p>
          <a:p>
            <a:r>
              <a:rPr lang="zh-CN" altLang="zh-CN" sz="2400" dirty="0" smtClean="0"/>
              <a:t>这里</a:t>
            </a:r>
            <a:r>
              <a:rPr lang="zh-CN" altLang="zh-CN" sz="2400" dirty="0"/>
              <a:t>所涉及到的“成本”包括从货船到港，至货物得到海关批准放行（如果涉及施检环节，则为商检施检合格准予放行）之间货物所被收取或征收的各种费用，以及可能涉及的间接成本。</a:t>
            </a:r>
            <a:endParaRPr lang="zh-CN" altLang="en-US" sz="2400" dirty="0"/>
          </a:p>
        </p:txBody>
      </p:sp>
      <p:sp>
        <p:nvSpPr>
          <p:cNvPr id="6" name="圆角矩形 5">
            <a:hlinkClick r:id="rId2" action="ppaction://hlinksldjump"/>
          </p:cNvPr>
          <p:cNvSpPr/>
          <p:nvPr/>
        </p:nvSpPr>
        <p:spPr>
          <a:xfrm>
            <a:off x="10590835" y="6175894"/>
            <a:ext cx="982601" cy="312516"/>
          </a:xfrm>
          <a:prstGeom prst="roundRect">
            <a:avLst/>
          </a:prstGeom>
          <a:solidFill>
            <a:srgbClr val="3E62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latin typeface="微软雅黑" panose="020B0503020204020204" pitchFamily="34" charset="-122"/>
                <a:ea typeface="微软雅黑" panose="020B0503020204020204" pitchFamily="34" charset="-122"/>
              </a:rPr>
              <a:t>返回</a:t>
            </a:r>
            <a:endParaRPr lang="zh-CN" altLang="en-US" sz="1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745147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通关成本研究项目                         </a:t>
            </a:r>
            <a:r>
              <a:rPr lang="zh-CN" altLang="en-US" dirty="0" smtClean="0"/>
              <a:t>        </a:t>
            </a:r>
            <a:r>
              <a:rPr lang="zh-CN" altLang="en-US" sz="2800" i="1" dirty="0" smtClean="0"/>
              <a:t>项目实施思路</a:t>
            </a:r>
            <a:endParaRPr lang="zh-CN" altLang="en-US" dirty="0"/>
          </a:p>
        </p:txBody>
      </p:sp>
      <p:sp>
        <p:nvSpPr>
          <p:cNvPr id="3" name="页脚占位符 2"/>
          <p:cNvSpPr>
            <a:spLocks noGrp="1"/>
          </p:cNvSpPr>
          <p:nvPr>
            <p:ph type="ftr" sz="quarter" idx="10"/>
          </p:nvPr>
        </p:nvSpPr>
        <p:spPr/>
        <p:txBody>
          <a:bodyPr/>
          <a:lstStyle/>
          <a:p>
            <a:r>
              <a:rPr lang="en-US" altLang="zh-CN" cap="all" smtClean="0">
                <a:cs typeface="Arial" pitchFamily="34" charset="0"/>
              </a:rPr>
              <a:t>BEIJING RE-CODE TRADE SECURITY AND FACILITATION RESEARCH CENTER ALL RIGHTS RESERVED</a:t>
            </a:r>
            <a:endParaRPr lang="zh-CN" altLang="en-US" dirty="0"/>
          </a:p>
        </p:txBody>
      </p:sp>
      <p:sp>
        <p:nvSpPr>
          <p:cNvPr id="4" name="灯片编号占位符 3"/>
          <p:cNvSpPr>
            <a:spLocks noGrp="1"/>
          </p:cNvSpPr>
          <p:nvPr>
            <p:ph type="sldNum" sz="quarter" idx="11"/>
          </p:nvPr>
        </p:nvSpPr>
        <p:spPr/>
        <p:txBody>
          <a:bodyPr/>
          <a:lstStyle/>
          <a:p>
            <a:fld id="{36103309-0C36-4B49-813A-77AC6B8160B5}" type="slidenum">
              <a:rPr lang="zh-CN" altLang="en-US" smtClean="0"/>
              <a:pPr/>
              <a:t>23</a:t>
            </a:fld>
            <a:endParaRPr lang="zh-CN" altLang="en-US" dirty="0"/>
          </a:p>
        </p:txBody>
      </p:sp>
      <p:pic>
        <p:nvPicPr>
          <p:cNvPr id="6" name="内容占位符 5"/>
          <p:cNvPicPr>
            <a:picLocks noGrp="1" noChangeAspect="1"/>
          </p:cNvPicPr>
          <p:nvPr>
            <p:ph sz="quarter" idx="12"/>
          </p:nvPr>
        </p:nvPicPr>
        <p:blipFill>
          <a:blip r:embed="rId2"/>
          <a:stretch>
            <a:fillRect/>
          </a:stretch>
        </p:blipFill>
        <p:spPr>
          <a:xfrm>
            <a:off x="1533616" y="1703996"/>
            <a:ext cx="8900931" cy="4267570"/>
          </a:xfrm>
          <a:prstGeom prst="rect">
            <a:avLst/>
          </a:prstGeom>
        </p:spPr>
      </p:pic>
      <p:sp>
        <p:nvSpPr>
          <p:cNvPr id="7" name="圆角矩形 6">
            <a:hlinkClick r:id="rId3" action="ppaction://hlinksldjump"/>
          </p:cNvPr>
          <p:cNvSpPr/>
          <p:nvPr/>
        </p:nvSpPr>
        <p:spPr>
          <a:xfrm>
            <a:off x="10590835" y="6175894"/>
            <a:ext cx="982601" cy="312516"/>
          </a:xfrm>
          <a:prstGeom prst="roundRect">
            <a:avLst/>
          </a:prstGeom>
          <a:solidFill>
            <a:srgbClr val="3E62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latin typeface="微软雅黑" panose="020B0503020204020204" pitchFamily="34" charset="-122"/>
                <a:ea typeface="微软雅黑" panose="020B0503020204020204" pitchFamily="34" charset="-122"/>
              </a:rPr>
              <a:t>返回</a:t>
            </a:r>
            <a:endParaRPr lang="zh-CN" altLang="en-US" sz="1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678176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通关成本研究项目                                 </a:t>
            </a:r>
            <a:r>
              <a:rPr lang="zh-CN" altLang="en-US" dirty="0" smtClean="0"/>
              <a:t>     </a:t>
            </a:r>
            <a:r>
              <a:rPr lang="zh-CN" altLang="en-US" sz="2800" i="1" dirty="0" smtClean="0"/>
              <a:t>研究工具</a:t>
            </a:r>
            <a:endParaRPr lang="zh-CN" altLang="en-US" dirty="0"/>
          </a:p>
        </p:txBody>
      </p:sp>
      <p:sp>
        <p:nvSpPr>
          <p:cNvPr id="3" name="页脚占位符 2"/>
          <p:cNvSpPr>
            <a:spLocks noGrp="1"/>
          </p:cNvSpPr>
          <p:nvPr>
            <p:ph type="ftr" sz="quarter" idx="10"/>
          </p:nvPr>
        </p:nvSpPr>
        <p:spPr/>
        <p:txBody>
          <a:bodyPr/>
          <a:lstStyle/>
          <a:p>
            <a:r>
              <a:rPr lang="en-US" altLang="zh-CN" cap="all" smtClean="0">
                <a:cs typeface="Arial" pitchFamily="34" charset="0"/>
              </a:rPr>
              <a:t>BEIJING RE-CODE TRADE SECURITY AND FACILITATION RESEARCH CENTER ALL RIGHTS RESERVED</a:t>
            </a:r>
            <a:endParaRPr lang="zh-CN" altLang="en-US" dirty="0"/>
          </a:p>
        </p:txBody>
      </p:sp>
      <p:sp>
        <p:nvSpPr>
          <p:cNvPr id="4" name="灯片编号占位符 3"/>
          <p:cNvSpPr>
            <a:spLocks noGrp="1"/>
          </p:cNvSpPr>
          <p:nvPr>
            <p:ph type="sldNum" sz="quarter" idx="11"/>
          </p:nvPr>
        </p:nvSpPr>
        <p:spPr/>
        <p:txBody>
          <a:bodyPr/>
          <a:lstStyle/>
          <a:p>
            <a:fld id="{36103309-0C36-4B49-813A-77AC6B8160B5}" type="slidenum">
              <a:rPr lang="zh-CN" altLang="en-US" smtClean="0"/>
              <a:pPr/>
              <a:t>24</a:t>
            </a:fld>
            <a:endParaRPr lang="zh-CN" altLang="en-US" dirty="0"/>
          </a:p>
        </p:txBody>
      </p:sp>
      <p:pic>
        <p:nvPicPr>
          <p:cNvPr id="6" name="内容占位符 5"/>
          <p:cNvPicPr>
            <a:picLocks noGrp="1" noChangeAspect="1"/>
          </p:cNvPicPr>
          <p:nvPr>
            <p:ph sz="quarter" idx="12"/>
          </p:nvPr>
        </p:nvPicPr>
        <p:blipFill>
          <a:blip r:embed="rId2"/>
          <a:stretch>
            <a:fillRect/>
          </a:stretch>
        </p:blipFill>
        <p:spPr>
          <a:xfrm>
            <a:off x="620613" y="1420465"/>
            <a:ext cx="9310466" cy="4422052"/>
          </a:xfrm>
          <a:prstGeom prst="rect">
            <a:avLst/>
          </a:prstGeom>
        </p:spPr>
      </p:pic>
      <p:pic>
        <p:nvPicPr>
          <p:cNvPr id="9" name="内容占位符 6"/>
          <p:cNvPicPr>
            <a:picLocks noChangeAspect="1"/>
          </p:cNvPicPr>
          <p:nvPr/>
        </p:nvPicPr>
        <p:blipFill>
          <a:blip r:embed="rId3"/>
          <a:stretch>
            <a:fillRect/>
          </a:stretch>
        </p:blipFill>
        <p:spPr>
          <a:xfrm>
            <a:off x="2921393" y="2402510"/>
            <a:ext cx="7145437" cy="3652752"/>
          </a:xfrm>
          <a:prstGeom prst="rect">
            <a:avLst/>
          </a:prstGeom>
        </p:spPr>
      </p:pic>
      <p:sp>
        <p:nvSpPr>
          <p:cNvPr id="10" name="圆角矩形 9">
            <a:hlinkClick r:id="rId4" action="ppaction://hlinksldjump"/>
          </p:cNvPr>
          <p:cNvSpPr/>
          <p:nvPr/>
        </p:nvSpPr>
        <p:spPr>
          <a:xfrm>
            <a:off x="10590835" y="6175894"/>
            <a:ext cx="982601" cy="312516"/>
          </a:xfrm>
          <a:prstGeom prst="roundRect">
            <a:avLst/>
          </a:prstGeom>
          <a:solidFill>
            <a:srgbClr val="3E62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latin typeface="微软雅黑" panose="020B0503020204020204" pitchFamily="34" charset="-122"/>
                <a:ea typeface="微软雅黑" panose="020B0503020204020204" pitchFamily="34" charset="-122"/>
              </a:rPr>
              <a:t>返回</a:t>
            </a:r>
            <a:endParaRPr lang="zh-CN" altLang="en-US" sz="1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587934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通关成本研究项目                                 </a:t>
            </a:r>
            <a:r>
              <a:rPr lang="zh-CN" altLang="en-US" dirty="0" smtClean="0"/>
              <a:t>     </a:t>
            </a:r>
            <a:r>
              <a:rPr lang="zh-CN" altLang="en-US" sz="2800" i="1" dirty="0" smtClean="0"/>
              <a:t>研究工具</a:t>
            </a:r>
            <a:endParaRPr lang="zh-CN" altLang="en-US" dirty="0"/>
          </a:p>
        </p:txBody>
      </p:sp>
      <p:sp>
        <p:nvSpPr>
          <p:cNvPr id="3" name="页脚占位符 2"/>
          <p:cNvSpPr>
            <a:spLocks noGrp="1"/>
          </p:cNvSpPr>
          <p:nvPr>
            <p:ph type="ftr" sz="quarter" idx="10"/>
          </p:nvPr>
        </p:nvSpPr>
        <p:spPr/>
        <p:txBody>
          <a:bodyPr/>
          <a:lstStyle/>
          <a:p>
            <a:r>
              <a:rPr lang="en-US" altLang="zh-CN" cap="all" smtClean="0">
                <a:cs typeface="Arial" pitchFamily="34" charset="0"/>
              </a:rPr>
              <a:t>BEIJING RE-CODE TRADE SECURITY AND FACILITATION RESEARCH CENTER ALL RIGHTS RESERVED</a:t>
            </a:r>
            <a:endParaRPr lang="zh-CN" altLang="en-US" dirty="0"/>
          </a:p>
        </p:txBody>
      </p:sp>
      <p:sp>
        <p:nvSpPr>
          <p:cNvPr id="4" name="灯片编号占位符 3"/>
          <p:cNvSpPr>
            <a:spLocks noGrp="1"/>
          </p:cNvSpPr>
          <p:nvPr>
            <p:ph type="sldNum" sz="quarter" idx="11"/>
          </p:nvPr>
        </p:nvSpPr>
        <p:spPr/>
        <p:txBody>
          <a:bodyPr/>
          <a:lstStyle/>
          <a:p>
            <a:fld id="{36103309-0C36-4B49-813A-77AC6B8160B5}" type="slidenum">
              <a:rPr lang="zh-CN" altLang="en-US" smtClean="0"/>
              <a:pPr/>
              <a:t>25</a:t>
            </a:fld>
            <a:endParaRPr lang="zh-CN" altLang="en-US" dirty="0"/>
          </a:p>
        </p:txBody>
      </p:sp>
      <p:pic>
        <p:nvPicPr>
          <p:cNvPr id="6" name="内容占位符 5"/>
          <p:cNvPicPr>
            <a:picLocks noGrp="1" noChangeAspect="1"/>
          </p:cNvPicPr>
          <p:nvPr>
            <p:ph sz="quarter" idx="12"/>
          </p:nvPr>
        </p:nvPicPr>
        <p:blipFill>
          <a:blip r:embed="rId2"/>
          <a:stretch>
            <a:fillRect/>
          </a:stretch>
        </p:blipFill>
        <p:spPr>
          <a:xfrm>
            <a:off x="773089" y="1535866"/>
            <a:ext cx="6896100" cy="3886200"/>
          </a:xfrm>
          <a:prstGeom prst="rect">
            <a:avLst/>
          </a:prstGeom>
        </p:spPr>
      </p:pic>
      <p:pic>
        <p:nvPicPr>
          <p:cNvPr id="8" name="图片 7"/>
          <p:cNvPicPr>
            <a:picLocks noChangeAspect="1"/>
          </p:cNvPicPr>
          <p:nvPr/>
        </p:nvPicPr>
        <p:blipFill>
          <a:blip r:embed="rId3"/>
          <a:stretch>
            <a:fillRect/>
          </a:stretch>
        </p:blipFill>
        <p:spPr>
          <a:xfrm>
            <a:off x="3630650" y="2107077"/>
            <a:ext cx="6410325" cy="3857625"/>
          </a:xfrm>
          <a:prstGeom prst="rect">
            <a:avLst/>
          </a:prstGeom>
        </p:spPr>
      </p:pic>
      <p:sp>
        <p:nvSpPr>
          <p:cNvPr id="9" name="圆角矩形 8">
            <a:hlinkClick r:id="rId4" action="ppaction://hlinksldjump"/>
          </p:cNvPr>
          <p:cNvSpPr/>
          <p:nvPr/>
        </p:nvSpPr>
        <p:spPr>
          <a:xfrm>
            <a:off x="10590835" y="6175894"/>
            <a:ext cx="982601" cy="312516"/>
          </a:xfrm>
          <a:prstGeom prst="roundRect">
            <a:avLst/>
          </a:prstGeom>
          <a:solidFill>
            <a:srgbClr val="3E62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latin typeface="微软雅黑" panose="020B0503020204020204" pitchFamily="34" charset="-122"/>
                <a:ea typeface="微软雅黑" panose="020B0503020204020204" pitchFamily="34" charset="-122"/>
              </a:rPr>
              <a:t>返回</a:t>
            </a:r>
            <a:endParaRPr lang="zh-CN" altLang="en-US" sz="1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6764333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通关成本研究项目                                 </a:t>
            </a:r>
            <a:r>
              <a:rPr lang="zh-CN" altLang="en-US" dirty="0" smtClean="0"/>
              <a:t>     </a:t>
            </a:r>
            <a:r>
              <a:rPr lang="zh-CN" altLang="en-US" sz="2800" i="1" dirty="0" smtClean="0"/>
              <a:t>研究工具</a:t>
            </a:r>
            <a:endParaRPr lang="zh-CN" altLang="en-US" dirty="0"/>
          </a:p>
        </p:txBody>
      </p:sp>
      <p:sp>
        <p:nvSpPr>
          <p:cNvPr id="3" name="页脚占位符 2"/>
          <p:cNvSpPr>
            <a:spLocks noGrp="1"/>
          </p:cNvSpPr>
          <p:nvPr>
            <p:ph type="ftr" sz="quarter" idx="10"/>
          </p:nvPr>
        </p:nvSpPr>
        <p:spPr/>
        <p:txBody>
          <a:bodyPr/>
          <a:lstStyle/>
          <a:p>
            <a:r>
              <a:rPr lang="en-US" altLang="zh-CN" cap="all" smtClean="0">
                <a:cs typeface="Arial" pitchFamily="34" charset="0"/>
              </a:rPr>
              <a:t>BEIJING RE-CODE TRADE SECURITY AND FACILITATION RESEARCH CENTER ALL RIGHTS RESERVED</a:t>
            </a:r>
            <a:endParaRPr lang="zh-CN" altLang="en-US" dirty="0"/>
          </a:p>
        </p:txBody>
      </p:sp>
      <p:sp>
        <p:nvSpPr>
          <p:cNvPr id="4" name="灯片编号占位符 3"/>
          <p:cNvSpPr>
            <a:spLocks noGrp="1"/>
          </p:cNvSpPr>
          <p:nvPr>
            <p:ph type="sldNum" sz="quarter" idx="11"/>
          </p:nvPr>
        </p:nvSpPr>
        <p:spPr/>
        <p:txBody>
          <a:bodyPr/>
          <a:lstStyle/>
          <a:p>
            <a:fld id="{36103309-0C36-4B49-813A-77AC6B8160B5}" type="slidenum">
              <a:rPr lang="zh-CN" altLang="en-US" smtClean="0"/>
              <a:pPr/>
              <a:t>26</a:t>
            </a:fld>
            <a:endParaRPr lang="zh-CN" altLang="en-US" dirty="0"/>
          </a:p>
        </p:txBody>
      </p:sp>
      <p:pic>
        <p:nvPicPr>
          <p:cNvPr id="6" name="内容占位符 5"/>
          <p:cNvPicPr>
            <a:picLocks noGrp="1" noChangeAspect="1"/>
          </p:cNvPicPr>
          <p:nvPr>
            <p:ph sz="quarter" idx="12"/>
          </p:nvPr>
        </p:nvPicPr>
        <p:blipFill>
          <a:blip r:embed="rId2"/>
          <a:stretch>
            <a:fillRect/>
          </a:stretch>
        </p:blipFill>
        <p:spPr>
          <a:xfrm>
            <a:off x="802722" y="1477269"/>
            <a:ext cx="5524500" cy="3771900"/>
          </a:xfrm>
          <a:prstGeom prst="rect">
            <a:avLst/>
          </a:prstGeom>
        </p:spPr>
      </p:pic>
      <p:pic>
        <p:nvPicPr>
          <p:cNvPr id="8" name="图片 7"/>
          <p:cNvPicPr>
            <a:picLocks noChangeAspect="1"/>
          </p:cNvPicPr>
          <p:nvPr/>
        </p:nvPicPr>
        <p:blipFill>
          <a:blip r:embed="rId3"/>
          <a:stretch>
            <a:fillRect/>
          </a:stretch>
        </p:blipFill>
        <p:spPr>
          <a:xfrm>
            <a:off x="3750258" y="2232471"/>
            <a:ext cx="6867525" cy="3667125"/>
          </a:xfrm>
          <a:prstGeom prst="rect">
            <a:avLst/>
          </a:prstGeom>
        </p:spPr>
      </p:pic>
      <p:sp>
        <p:nvSpPr>
          <p:cNvPr id="9" name="圆角矩形 8">
            <a:hlinkClick r:id="rId4" action="ppaction://hlinksldjump"/>
          </p:cNvPr>
          <p:cNvSpPr/>
          <p:nvPr/>
        </p:nvSpPr>
        <p:spPr>
          <a:xfrm>
            <a:off x="10590835" y="6175894"/>
            <a:ext cx="982601" cy="312516"/>
          </a:xfrm>
          <a:prstGeom prst="roundRect">
            <a:avLst/>
          </a:prstGeom>
          <a:solidFill>
            <a:srgbClr val="3E62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latin typeface="微软雅黑" panose="020B0503020204020204" pitchFamily="34" charset="-122"/>
                <a:ea typeface="微软雅黑" panose="020B0503020204020204" pitchFamily="34" charset="-122"/>
              </a:rPr>
              <a:t>返回</a:t>
            </a:r>
            <a:endParaRPr lang="zh-CN" altLang="en-US" sz="1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3878659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通关成本研究项目                                    </a:t>
            </a:r>
            <a:r>
              <a:rPr lang="zh-CN" altLang="en-US" sz="2800" i="1" dirty="0" smtClean="0"/>
              <a:t>计划与进度</a:t>
            </a:r>
            <a:endParaRPr lang="zh-CN" altLang="en-US" dirty="0"/>
          </a:p>
        </p:txBody>
      </p:sp>
      <p:sp>
        <p:nvSpPr>
          <p:cNvPr id="3" name="页脚占位符 2"/>
          <p:cNvSpPr>
            <a:spLocks noGrp="1"/>
          </p:cNvSpPr>
          <p:nvPr>
            <p:ph type="ftr" sz="quarter" idx="10"/>
          </p:nvPr>
        </p:nvSpPr>
        <p:spPr/>
        <p:txBody>
          <a:bodyPr/>
          <a:lstStyle/>
          <a:p>
            <a:r>
              <a:rPr lang="en-US" altLang="zh-CN" cap="all" smtClean="0">
                <a:cs typeface="Arial" pitchFamily="34" charset="0"/>
              </a:rPr>
              <a:t>BEIJING RE-CODE TRADE SECURITY AND FACILITATION RESEARCH CENTER ALL RIGHTS RESERVED</a:t>
            </a:r>
            <a:endParaRPr lang="zh-CN" altLang="en-US" dirty="0"/>
          </a:p>
        </p:txBody>
      </p:sp>
      <p:sp>
        <p:nvSpPr>
          <p:cNvPr id="4" name="灯片编号占位符 3"/>
          <p:cNvSpPr>
            <a:spLocks noGrp="1"/>
          </p:cNvSpPr>
          <p:nvPr>
            <p:ph type="sldNum" sz="quarter" idx="11"/>
          </p:nvPr>
        </p:nvSpPr>
        <p:spPr/>
        <p:txBody>
          <a:bodyPr/>
          <a:lstStyle/>
          <a:p>
            <a:fld id="{36103309-0C36-4B49-813A-77AC6B8160B5}" type="slidenum">
              <a:rPr lang="zh-CN" altLang="en-US" smtClean="0"/>
              <a:pPr/>
              <a:t>27</a:t>
            </a:fld>
            <a:endParaRPr lang="zh-CN" altLang="en-US" dirty="0"/>
          </a:p>
        </p:txBody>
      </p:sp>
      <p:graphicFrame>
        <p:nvGraphicFramePr>
          <p:cNvPr id="6" name="内容占位符 7"/>
          <p:cNvGraphicFramePr>
            <a:graphicFrameLocks noGrp="1"/>
          </p:cNvGraphicFramePr>
          <p:nvPr>
            <p:ph sz="quarter" idx="12"/>
            <p:extLst>
              <p:ext uri="{D42A27DB-BD31-4B8C-83A1-F6EECF244321}">
                <p14:modId xmlns:p14="http://schemas.microsoft.com/office/powerpoint/2010/main" val="2471238518"/>
              </p:ext>
            </p:extLst>
          </p:nvPr>
        </p:nvGraphicFramePr>
        <p:xfrm>
          <a:off x="522288" y="1449389"/>
          <a:ext cx="10923587" cy="41682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文本框 6"/>
          <p:cNvSpPr txBox="1"/>
          <p:nvPr/>
        </p:nvSpPr>
        <p:spPr>
          <a:xfrm>
            <a:off x="654853" y="5868365"/>
            <a:ext cx="7308529" cy="369332"/>
          </a:xfrm>
          <a:prstGeom prst="rect">
            <a:avLst/>
          </a:prstGeom>
          <a:noFill/>
        </p:spPr>
        <p:txBody>
          <a:bodyPr wrap="square" rtlCol="0">
            <a:spAutoFit/>
          </a:bodyPr>
          <a:lstStyle/>
          <a:p>
            <a:r>
              <a:rPr lang="en-US" altLang="zh-CN" dirty="0" smtClean="0">
                <a:solidFill>
                  <a:srgbClr val="3D60A1"/>
                </a:solidFill>
                <a:latin typeface="微软雅黑" panose="020B0503020204020204" pitchFamily="34" charset="-122"/>
                <a:ea typeface="微软雅黑" panose="020B0503020204020204" pitchFamily="34" charset="-122"/>
              </a:rPr>
              <a:t>【</a:t>
            </a:r>
            <a:r>
              <a:rPr lang="zh-CN" altLang="en-US" dirty="0" smtClean="0">
                <a:solidFill>
                  <a:srgbClr val="3D60A1"/>
                </a:solidFill>
                <a:latin typeface="微软雅黑" panose="020B0503020204020204" pitchFamily="34" charset="-122"/>
                <a:ea typeface="微软雅黑" panose="020B0503020204020204" pitchFamily="34" charset="-122"/>
              </a:rPr>
              <a:t>注</a:t>
            </a:r>
            <a:r>
              <a:rPr lang="en-US" altLang="zh-CN" dirty="0" smtClean="0">
                <a:solidFill>
                  <a:srgbClr val="3D60A1"/>
                </a:solidFill>
                <a:latin typeface="微软雅黑" panose="020B0503020204020204" pitchFamily="34" charset="-122"/>
                <a:ea typeface="微软雅黑" panose="020B0503020204020204" pitchFamily="34" charset="-122"/>
              </a:rPr>
              <a:t>】 </a:t>
            </a:r>
            <a:r>
              <a:rPr lang="zh-CN" altLang="en-US" dirty="0" smtClean="0">
                <a:solidFill>
                  <a:srgbClr val="3D60A1"/>
                </a:solidFill>
                <a:latin typeface="微软雅黑" panose="020B0503020204020204" pitchFamily="34" charset="-122"/>
                <a:ea typeface="微软雅黑" panose="020B0503020204020204" pitchFamily="34" charset="-122"/>
              </a:rPr>
              <a:t>绿色表示已经完成，黄色表示进行中，红色表示尚未开始</a:t>
            </a:r>
            <a:endParaRPr lang="zh-CN" altLang="en-US" dirty="0">
              <a:solidFill>
                <a:srgbClr val="3D60A1"/>
              </a:solidFill>
              <a:latin typeface="微软雅黑" panose="020B0503020204020204" pitchFamily="34" charset="-122"/>
              <a:ea typeface="微软雅黑" panose="020B0503020204020204" pitchFamily="34" charset="-122"/>
            </a:endParaRPr>
          </a:p>
        </p:txBody>
      </p:sp>
      <p:sp>
        <p:nvSpPr>
          <p:cNvPr id="8" name="圆角矩形 7">
            <a:hlinkClick r:id="rId7" action="ppaction://hlinksldjump"/>
          </p:cNvPr>
          <p:cNvSpPr/>
          <p:nvPr/>
        </p:nvSpPr>
        <p:spPr>
          <a:xfrm>
            <a:off x="10590835" y="6175894"/>
            <a:ext cx="982601" cy="312516"/>
          </a:xfrm>
          <a:prstGeom prst="roundRect">
            <a:avLst/>
          </a:prstGeom>
          <a:solidFill>
            <a:srgbClr val="3E62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latin typeface="微软雅黑" panose="020B0503020204020204" pitchFamily="34" charset="-122"/>
                <a:ea typeface="微软雅黑" panose="020B0503020204020204" pitchFamily="34" charset="-122"/>
              </a:rPr>
              <a:t>返回</a:t>
            </a:r>
            <a:endParaRPr lang="zh-CN" altLang="en-US" sz="1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103791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lvl="0"/>
            <a:r>
              <a:rPr lang="en-US" altLang="en-US" dirty="0"/>
              <a:t>《</a:t>
            </a:r>
            <a:r>
              <a:rPr lang="zh-CN" altLang="en-US" dirty="0"/>
              <a:t>贸易便利化在中国</a:t>
            </a:r>
            <a:r>
              <a:rPr lang="en-US" altLang="en-US" dirty="0"/>
              <a:t>》</a:t>
            </a:r>
            <a:r>
              <a:rPr lang="zh-CN" altLang="en-US" dirty="0"/>
              <a:t>年度</a:t>
            </a:r>
            <a:r>
              <a:rPr lang="zh-CN" altLang="en-US" dirty="0" smtClean="0"/>
              <a:t>报告               </a:t>
            </a:r>
            <a:r>
              <a:rPr lang="zh-CN" altLang="en-US" sz="2800" i="1" dirty="0" smtClean="0"/>
              <a:t>计划</a:t>
            </a:r>
            <a:r>
              <a:rPr lang="zh-CN" altLang="en-US" sz="2800" i="1" dirty="0"/>
              <a:t>与进度</a:t>
            </a:r>
            <a:endParaRPr lang="zh-CN" altLang="en-US" sz="2800" dirty="0"/>
          </a:p>
        </p:txBody>
      </p:sp>
      <p:sp>
        <p:nvSpPr>
          <p:cNvPr id="3" name="页脚占位符 2"/>
          <p:cNvSpPr>
            <a:spLocks noGrp="1"/>
          </p:cNvSpPr>
          <p:nvPr>
            <p:ph type="ftr" sz="quarter" idx="10"/>
          </p:nvPr>
        </p:nvSpPr>
        <p:spPr/>
        <p:txBody>
          <a:bodyPr/>
          <a:lstStyle/>
          <a:p>
            <a:r>
              <a:rPr lang="en-US" altLang="zh-CN" cap="all" smtClean="0">
                <a:cs typeface="Arial" pitchFamily="34" charset="0"/>
              </a:rPr>
              <a:t>BEIJING RE-CODE TRADE SECURITY AND FACILITATION RESEARCH CENTER ALL RIGHTS RESERVED</a:t>
            </a:r>
            <a:endParaRPr lang="zh-CN" altLang="en-US" dirty="0"/>
          </a:p>
        </p:txBody>
      </p:sp>
      <p:sp>
        <p:nvSpPr>
          <p:cNvPr id="4" name="灯片编号占位符 3"/>
          <p:cNvSpPr>
            <a:spLocks noGrp="1"/>
          </p:cNvSpPr>
          <p:nvPr>
            <p:ph type="sldNum" sz="quarter" idx="11"/>
          </p:nvPr>
        </p:nvSpPr>
        <p:spPr/>
        <p:txBody>
          <a:bodyPr/>
          <a:lstStyle/>
          <a:p>
            <a:fld id="{36103309-0C36-4B49-813A-77AC6B8160B5}" type="slidenum">
              <a:rPr lang="zh-CN" altLang="en-US" smtClean="0"/>
              <a:pPr/>
              <a:t>28</a:t>
            </a:fld>
            <a:endParaRPr lang="zh-CN" altLang="en-US" dirty="0"/>
          </a:p>
        </p:txBody>
      </p:sp>
      <p:sp>
        <p:nvSpPr>
          <p:cNvPr id="5" name="内容占位符 4"/>
          <p:cNvSpPr>
            <a:spLocks noGrp="1"/>
          </p:cNvSpPr>
          <p:nvPr>
            <p:ph sz="quarter" idx="12"/>
          </p:nvPr>
        </p:nvSpPr>
        <p:spPr>
          <a:xfrm>
            <a:off x="522195" y="1449388"/>
            <a:ext cx="10923658" cy="2393407"/>
          </a:xfrm>
        </p:spPr>
        <p:txBody>
          <a:bodyPr/>
          <a:lstStyle/>
          <a:p>
            <a:pPr marL="0" indent="531813" algn="just">
              <a:buNone/>
            </a:pPr>
            <a:r>
              <a:rPr lang="zh-CN" altLang="en-US" sz="2000" dirty="0"/>
              <a:t>世界贸易组织</a:t>
            </a:r>
            <a:r>
              <a:rPr lang="en-US" altLang="zh-CN" sz="2000" dirty="0"/>
              <a:t>《</a:t>
            </a:r>
            <a:r>
              <a:rPr lang="zh-CN" altLang="en-US" sz="2000" dirty="0"/>
              <a:t>贸易便利化协定</a:t>
            </a:r>
            <a:r>
              <a:rPr lang="en-US" altLang="zh-CN" sz="2000" dirty="0"/>
              <a:t>》</a:t>
            </a:r>
            <a:r>
              <a:rPr lang="zh-CN" altLang="en-US" sz="2000" dirty="0"/>
              <a:t>于</a:t>
            </a:r>
            <a:r>
              <a:rPr lang="en-US" altLang="zh-CN" sz="2000" dirty="0"/>
              <a:t>2014</a:t>
            </a:r>
            <a:r>
              <a:rPr lang="zh-CN" altLang="en-US" sz="2000" dirty="0"/>
              <a:t>年</a:t>
            </a:r>
            <a:r>
              <a:rPr lang="en-US" altLang="zh-CN" sz="2000" dirty="0"/>
              <a:t>11</a:t>
            </a:r>
            <a:r>
              <a:rPr lang="zh-CN" altLang="en-US" sz="2000" dirty="0"/>
              <a:t>月</a:t>
            </a:r>
            <a:r>
              <a:rPr lang="en-US" altLang="zh-CN" sz="2000" dirty="0"/>
              <a:t>27</a:t>
            </a:r>
            <a:r>
              <a:rPr lang="zh-CN" altLang="en-US" sz="2000" dirty="0"/>
              <a:t>日正式签署。 作为全球第一国际贸易大国，贸易便利化的推进和实施对中国乃至世界经济关系重大。 本研究中心决定启动</a:t>
            </a:r>
            <a:r>
              <a:rPr lang="en-US" altLang="zh-CN" sz="2000" dirty="0"/>
              <a:t>《</a:t>
            </a:r>
            <a:r>
              <a:rPr lang="zh-CN" altLang="en-US" sz="2000" dirty="0"/>
              <a:t>贸易便利化在中国</a:t>
            </a:r>
            <a:r>
              <a:rPr lang="en-US" altLang="zh-CN" sz="2000" dirty="0"/>
              <a:t>》</a:t>
            </a:r>
            <a:r>
              <a:rPr lang="zh-CN" altLang="en-US" sz="2000" dirty="0"/>
              <a:t>年度报告编撰项目。 该项目将秉持客观、公正的原则，根据贸易便利化协定条款的相关内容，对照中国实际，以公众参与方式逐项进行评议并在此基础上提出建设性的意见和建议，积极发挥民间机构在推动实施贸易便利化在中国的进程。 报告将以年度绿皮书中、英文公开发布。报告书欢迎社会各界的参与、关注和评议。</a:t>
            </a:r>
          </a:p>
        </p:txBody>
      </p:sp>
      <p:sp>
        <p:nvSpPr>
          <p:cNvPr id="6" name="圆角矩形 5">
            <a:hlinkClick r:id="rId2" action="ppaction://hlinksldjump"/>
          </p:cNvPr>
          <p:cNvSpPr/>
          <p:nvPr/>
        </p:nvSpPr>
        <p:spPr>
          <a:xfrm>
            <a:off x="10590835" y="6175894"/>
            <a:ext cx="982601" cy="312516"/>
          </a:xfrm>
          <a:prstGeom prst="roundRect">
            <a:avLst/>
          </a:prstGeom>
          <a:solidFill>
            <a:srgbClr val="3E62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latin typeface="微软雅黑" panose="020B0503020204020204" pitchFamily="34" charset="-122"/>
                <a:ea typeface="微软雅黑" panose="020B0503020204020204" pitchFamily="34" charset="-122"/>
              </a:rPr>
              <a:t>返回</a:t>
            </a:r>
            <a:endParaRPr lang="zh-CN" altLang="en-US" sz="1400" dirty="0">
              <a:latin typeface="微软雅黑" panose="020B0503020204020204" pitchFamily="34" charset="-122"/>
              <a:ea typeface="微软雅黑" panose="020B0503020204020204" pitchFamily="34" charset="-122"/>
            </a:endParaRPr>
          </a:p>
        </p:txBody>
      </p:sp>
      <p:graphicFrame>
        <p:nvGraphicFramePr>
          <p:cNvPr id="7" name="图示 6"/>
          <p:cNvGraphicFramePr/>
          <p:nvPr>
            <p:extLst>
              <p:ext uri="{D42A27DB-BD31-4B8C-83A1-F6EECF244321}">
                <p14:modId xmlns:p14="http://schemas.microsoft.com/office/powerpoint/2010/main" val="416094215"/>
              </p:ext>
            </p:extLst>
          </p:nvPr>
        </p:nvGraphicFramePr>
        <p:xfrm>
          <a:off x="856527" y="4016416"/>
          <a:ext cx="10463514" cy="10069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文本框 7"/>
          <p:cNvSpPr txBox="1"/>
          <p:nvPr/>
        </p:nvSpPr>
        <p:spPr>
          <a:xfrm>
            <a:off x="522195" y="5806562"/>
            <a:ext cx="7308529" cy="369332"/>
          </a:xfrm>
          <a:prstGeom prst="rect">
            <a:avLst/>
          </a:prstGeom>
          <a:noFill/>
        </p:spPr>
        <p:txBody>
          <a:bodyPr wrap="square" rtlCol="0">
            <a:spAutoFit/>
          </a:bodyPr>
          <a:lstStyle/>
          <a:p>
            <a:r>
              <a:rPr lang="en-US" altLang="zh-CN" dirty="0" smtClean="0">
                <a:solidFill>
                  <a:srgbClr val="3D60A1"/>
                </a:solidFill>
                <a:latin typeface="微软雅黑" panose="020B0503020204020204" pitchFamily="34" charset="-122"/>
                <a:ea typeface="微软雅黑" panose="020B0503020204020204" pitchFamily="34" charset="-122"/>
              </a:rPr>
              <a:t>【</a:t>
            </a:r>
            <a:r>
              <a:rPr lang="zh-CN" altLang="en-US" dirty="0" smtClean="0">
                <a:solidFill>
                  <a:srgbClr val="3D60A1"/>
                </a:solidFill>
                <a:latin typeface="微软雅黑" panose="020B0503020204020204" pitchFamily="34" charset="-122"/>
                <a:ea typeface="微软雅黑" panose="020B0503020204020204" pitchFamily="34" charset="-122"/>
              </a:rPr>
              <a:t>注</a:t>
            </a:r>
            <a:r>
              <a:rPr lang="en-US" altLang="zh-CN" dirty="0" smtClean="0">
                <a:solidFill>
                  <a:srgbClr val="3D60A1"/>
                </a:solidFill>
                <a:latin typeface="微软雅黑" panose="020B0503020204020204" pitchFamily="34" charset="-122"/>
                <a:ea typeface="微软雅黑" panose="020B0503020204020204" pitchFamily="34" charset="-122"/>
              </a:rPr>
              <a:t>】 </a:t>
            </a:r>
            <a:r>
              <a:rPr lang="zh-CN" altLang="en-US" dirty="0" smtClean="0">
                <a:solidFill>
                  <a:srgbClr val="3D60A1"/>
                </a:solidFill>
                <a:latin typeface="微软雅黑" panose="020B0503020204020204" pitchFamily="34" charset="-122"/>
                <a:ea typeface="微软雅黑" panose="020B0503020204020204" pitchFamily="34" charset="-122"/>
              </a:rPr>
              <a:t>绿色表示已经完成，黄色表示进行中，红色表示尚未开始</a:t>
            </a:r>
            <a:endParaRPr lang="zh-CN" altLang="en-US" dirty="0">
              <a:solidFill>
                <a:srgbClr val="3D60A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710932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en-US" dirty="0"/>
              <a:t>《</a:t>
            </a:r>
            <a:r>
              <a:rPr lang="zh-CN" altLang="en-US" dirty="0"/>
              <a:t>贸易便利化在中国</a:t>
            </a:r>
            <a:r>
              <a:rPr lang="en-US" altLang="en-US" dirty="0"/>
              <a:t>》</a:t>
            </a:r>
            <a:r>
              <a:rPr lang="zh-CN" altLang="en-US" dirty="0"/>
              <a:t>年度</a:t>
            </a:r>
            <a:r>
              <a:rPr lang="zh-CN" altLang="en-US" dirty="0" smtClean="0"/>
              <a:t>报告                  </a:t>
            </a:r>
            <a:r>
              <a:rPr lang="zh-CN" altLang="en-US" sz="2800" i="1" dirty="0" smtClean="0"/>
              <a:t>评议阶段</a:t>
            </a:r>
            <a:endParaRPr lang="zh-CN" altLang="en-US" sz="2800" i="1" dirty="0"/>
          </a:p>
        </p:txBody>
      </p:sp>
      <p:sp>
        <p:nvSpPr>
          <p:cNvPr id="3" name="页脚占位符 2"/>
          <p:cNvSpPr>
            <a:spLocks noGrp="1"/>
          </p:cNvSpPr>
          <p:nvPr>
            <p:ph type="ftr" sz="quarter" idx="10"/>
          </p:nvPr>
        </p:nvSpPr>
        <p:spPr/>
        <p:txBody>
          <a:bodyPr/>
          <a:lstStyle/>
          <a:p>
            <a:r>
              <a:rPr lang="en-US" altLang="zh-CN" cap="all" smtClean="0">
                <a:cs typeface="Arial" pitchFamily="34" charset="0"/>
              </a:rPr>
              <a:t>BEIJING RE-CODE TRADE SECURITY AND FACILITATION RESEARCH CENTER ALL RIGHTS RESERVED</a:t>
            </a:r>
            <a:endParaRPr lang="zh-CN" altLang="en-US" dirty="0"/>
          </a:p>
        </p:txBody>
      </p:sp>
      <p:sp>
        <p:nvSpPr>
          <p:cNvPr id="4" name="灯片编号占位符 3"/>
          <p:cNvSpPr>
            <a:spLocks noGrp="1"/>
          </p:cNvSpPr>
          <p:nvPr>
            <p:ph type="sldNum" sz="quarter" idx="11"/>
          </p:nvPr>
        </p:nvSpPr>
        <p:spPr/>
        <p:txBody>
          <a:bodyPr/>
          <a:lstStyle/>
          <a:p>
            <a:fld id="{36103309-0C36-4B49-813A-77AC6B8160B5}" type="slidenum">
              <a:rPr lang="zh-CN" altLang="en-US" smtClean="0"/>
              <a:pPr/>
              <a:t>29</a:t>
            </a:fld>
            <a:endParaRPr lang="zh-CN" altLang="en-US" dirty="0"/>
          </a:p>
        </p:txBody>
      </p:sp>
      <p:pic>
        <p:nvPicPr>
          <p:cNvPr id="6" name="内容占位符 5"/>
          <p:cNvPicPr>
            <a:picLocks noGrp="1" noChangeAspect="1"/>
          </p:cNvPicPr>
          <p:nvPr>
            <p:ph sz="quarter" idx="12"/>
          </p:nvPr>
        </p:nvPicPr>
        <p:blipFill>
          <a:blip r:embed="rId2"/>
          <a:stretch>
            <a:fillRect/>
          </a:stretch>
        </p:blipFill>
        <p:spPr>
          <a:xfrm>
            <a:off x="1941685" y="1449388"/>
            <a:ext cx="8084793" cy="4776787"/>
          </a:xfrm>
          <a:prstGeom prst="rect">
            <a:avLst/>
          </a:prstGeom>
        </p:spPr>
      </p:pic>
      <p:sp>
        <p:nvSpPr>
          <p:cNvPr id="7" name="圆角矩形 6">
            <a:hlinkClick r:id="rId3" action="ppaction://hlinksldjump"/>
          </p:cNvPr>
          <p:cNvSpPr/>
          <p:nvPr/>
        </p:nvSpPr>
        <p:spPr>
          <a:xfrm>
            <a:off x="10590835" y="6175894"/>
            <a:ext cx="982601" cy="312516"/>
          </a:xfrm>
          <a:prstGeom prst="roundRect">
            <a:avLst/>
          </a:prstGeom>
          <a:solidFill>
            <a:srgbClr val="3E62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latin typeface="微软雅黑" panose="020B0503020204020204" pitchFamily="34" charset="-122"/>
                <a:ea typeface="微软雅黑" panose="020B0503020204020204" pitchFamily="34" charset="-122"/>
              </a:rPr>
              <a:t>返回</a:t>
            </a:r>
            <a:endParaRPr lang="zh-CN" altLang="en-US" sz="1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6259729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en-US" dirty="0"/>
              <a:t>《</a:t>
            </a:r>
            <a:r>
              <a:rPr lang="zh-CN" altLang="en-US" dirty="0"/>
              <a:t>贸易便利化在中国</a:t>
            </a:r>
            <a:r>
              <a:rPr lang="en-US" altLang="en-US" dirty="0"/>
              <a:t>》</a:t>
            </a:r>
            <a:r>
              <a:rPr lang="zh-CN" altLang="en-US" dirty="0"/>
              <a:t>年度报告                  </a:t>
            </a:r>
            <a:r>
              <a:rPr lang="zh-CN" altLang="en-US" sz="2800" i="1" dirty="0"/>
              <a:t>评议阶段</a:t>
            </a:r>
            <a:endParaRPr lang="zh-CN" altLang="en-US" dirty="0"/>
          </a:p>
        </p:txBody>
      </p:sp>
      <p:sp>
        <p:nvSpPr>
          <p:cNvPr id="3" name="页脚占位符 2"/>
          <p:cNvSpPr>
            <a:spLocks noGrp="1"/>
          </p:cNvSpPr>
          <p:nvPr>
            <p:ph type="ftr" sz="quarter" idx="10"/>
          </p:nvPr>
        </p:nvSpPr>
        <p:spPr/>
        <p:txBody>
          <a:bodyPr/>
          <a:lstStyle/>
          <a:p>
            <a:r>
              <a:rPr lang="en-US" altLang="zh-CN" cap="all" smtClean="0">
                <a:cs typeface="Arial" pitchFamily="34" charset="0"/>
              </a:rPr>
              <a:t>BEIJING RE-CODE TRADE SECURITY AND FACILITATION RESEARCH CENTER ALL RIGHTS RESERVED</a:t>
            </a:r>
            <a:endParaRPr lang="zh-CN" altLang="en-US" dirty="0"/>
          </a:p>
        </p:txBody>
      </p:sp>
      <p:sp>
        <p:nvSpPr>
          <p:cNvPr id="4" name="灯片编号占位符 3"/>
          <p:cNvSpPr>
            <a:spLocks noGrp="1"/>
          </p:cNvSpPr>
          <p:nvPr>
            <p:ph type="sldNum" sz="quarter" idx="11"/>
          </p:nvPr>
        </p:nvSpPr>
        <p:spPr/>
        <p:txBody>
          <a:bodyPr/>
          <a:lstStyle/>
          <a:p>
            <a:fld id="{36103309-0C36-4B49-813A-77AC6B8160B5}" type="slidenum">
              <a:rPr lang="zh-CN" altLang="en-US" smtClean="0"/>
              <a:pPr/>
              <a:t>30</a:t>
            </a:fld>
            <a:endParaRPr lang="zh-CN" altLang="en-US" dirty="0"/>
          </a:p>
        </p:txBody>
      </p:sp>
      <p:pic>
        <p:nvPicPr>
          <p:cNvPr id="7" name="内容占位符 6"/>
          <p:cNvPicPr>
            <a:picLocks noGrp="1" noChangeAspect="1"/>
          </p:cNvPicPr>
          <p:nvPr>
            <p:ph sz="quarter" idx="12"/>
          </p:nvPr>
        </p:nvPicPr>
        <p:blipFill>
          <a:blip r:embed="rId2"/>
          <a:stretch>
            <a:fillRect/>
          </a:stretch>
        </p:blipFill>
        <p:spPr>
          <a:xfrm>
            <a:off x="1984363" y="1449388"/>
            <a:ext cx="7999436" cy="4776787"/>
          </a:xfrm>
          <a:prstGeom prst="rect">
            <a:avLst/>
          </a:prstGeom>
        </p:spPr>
      </p:pic>
      <p:sp>
        <p:nvSpPr>
          <p:cNvPr id="8" name="圆角矩形 7">
            <a:hlinkClick r:id="rId3" action="ppaction://hlinksldjump"/>
          </p:cNvPr>
          <p:cNvSpPr/>
          <p:nvPr/>
        </p:nvSpPr>
        <p:spPr>
          <a:xfrm>
            <a:off x="10590835" y="6175894"/>
            <a:ext cx="982601" cy="312516"/>
          </a:xfrm>
          <a:prstGeom prst="roundRect">
            <a:avLst/>
          </a:prstGeom>
          <a:solidFill>
            <a:srgbClr val="3E62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latin typeface="微软雅黑" panose="020B0503020204020204" pitchFamily="34" charset="-122"/>
                <a:ea typeface="微软雅黑" panose="020B0503020204020204" pitchFamily="34" charset="-122"/>
              </a:rPr>
              <a:t>返回</a:t>
            </a:r>
            <a:endParaRPr lang="zh-CN" altLang="en-US" sz="1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846257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页脚占位符 2"/>
          <p:cNvSpPr>
            <a:spLocks noGrp="1"/>
          </p:cNvSpPr>
          <p:nvPr>
            <p:ph type="ftr" sz="quarter" idx="4294967295"/>
          </p:nvPr>
        </p:nvSpPr>
        <p:spPr>
          <a:xfrm>
            <a:off x="4694238" y="6488113"/>
            <a:ext cx="7497762" cy="365125"/>
          </a:xfrm>
        </p:spPr>
        <p:txBody>
          <a:bodyPr/>
          <a:lstStyle/>
          <a:p>
            <a:r>
              <a:rPr lang="en-US" altLang="zh-CN" cap="all" dirty="0" smtClean="0">
                <a:cs typeface="Arial" pitchFamily="34" charset="0"/>
              </a:rPr>
              <a:t>BEIJING RE-CODE TRADE SECURITY AND FACILITATION RESEARCH CENTER ALL RIGHTS RESERVED</a:t>
            </a:r>
            <a:endParaRPr lang="zh-CN" altLang="en-US" dirty="0"/>
          </a:p>
        </p:txBody>
      </p:sp>
    </p:spTree>
    <p:extLst>
      <p:ext uri="{BB962C8B-B14F-4D97-AF65-F5344CB8AC3E}">
        <p14:creationId xmlns:p14="http://schemas.microsoft.com/office/powerpoint/2010/main" val="2213764543"/>
      </p:ext>
    </p:extLst>
  </p:cSld>
  <p:clrMapOvr>
    <a:masterClrMapping/>
  </p:clrMapOvr>
  <p:transition spd="med">
    <p:pull/>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页脚占位符 2"/>
          <p:cNvSpPr txBox="1">
            <a:spLocks/>
          </p:cNvSpPr>
          <p:nvPr/>
        </p:nvSpPr>
        <p:spPr>
          <a:xfrm>
            <a:off x="4694238" y="6488113"/>
            <a:ext cx="7497762" cy="365125"/>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rgbClr val="4D70A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cap="all" smtClean="0">
                <a:cs typeface="Arial" pitchFamily="34" charset="0"/>
              </a:rPr>
              <a:t>BEIJING RE-CODE TRADE SECURITY AND FACILITATION RESEARCH CENTER ALL RIGHTS RESERVED</a:t>
            </a:r>
            <a:endParaRPr lang="zh-CN" altLang="en-US" dirty="0"/>
          </a:p>
        </p:txBody>
      </p:sp>
    </p:spTree>
    <p:extLst>
      <p:ext uri="{BB962C8B-B14F-4D97-AF65-F5344CB8AC3E}">
        <p14:creationId xmlns:p14="http://schemas.microsoft.com/office/powerpoint/2010/main" val="2980259104"/>
      </p:ext>
    </p:extLst>
  </p:cSld>
  <p:clrMapOvr>
    <a:masterClrMapping/>
  </p:clrMapOvr>
  <p:transition spd="med">
    <p:pull/>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2945</TotalTime>
  <Words>2452</Words>
  <Application>Microsoft Office PowerPoint</Application>
  <PresentationFormat>宽屏</PresentationFormat>
  <Paragraphs>268</Paragraphs>
  <Slides>32</Slides>
  <Notes>3</Notes>
  <HiddenSlides>0</HiddenSlides>
  <MMClips>0</MMClips>
  <ScaleCrop>false</ScaleCrop>
  <HeadingPairs>
    <vt:vector size="8" baseType="variant">
      <vt:variant>
        <vt:lpstr>已用的字体</vt:lpstr>
      </vt:variant>
      <vt:variant>
        <vt:i4>6</vt:i4>
      </vt:variant>
      <vt:variant>
        <vt:lpstr>主题</vt:lpstr>
      </vt:variant>
      <vt:variant>
        <vt:i4>1</vt:i4>
      </vt:variant>
      <vt:variant>
        <vt:lpstr>嵌入 OLE 服务器</vt:lpstr>
      </vt:variant>
      <vt:variant>
        <vt:i4>1</vt:i4>
      </vt:variant>
      <vt:variant>
        <vt:lpstr>幻灯片标题</vt:lpstr>
      </vt:variant>
      <vt:variant>
        <vt:i4>32</vt:i4>
      </vt:variant>
    </vt:vector>
  </HeadingPairs>
  <TitlesOfParts>
    <vt:vector size="40" baseType="lpstr">
      <vt:lpstr>华文楷体</vt:lpstr>
      <vt:lpstr>宋体</vt:lpstr>
      <vt:lpstr>微软雅黑</vt:lpstr>
      <vt:lpstr>Arial</vt:lpstr>
      <vt:lpstr>Calibri</vt:lpstr>
      <vt:lpstr>Wingdings</vt:lpstr>
      <vt:lpstr>Office 主题</vt:lpstr>
      <vt:lpstr>think-cell Slide</vt:lpstr>
      <vt:lpstr>TFA与贸易便利化在中国的进程</vt:lpstr>
      <vt:lpstr>目 录</vt:lpstr>
      <vt:lpstr>WTO与贸易便利化</vt:lpstr>
      <vt:lpstr>WTO与贸易便利化</vt:lpstr>
      <vt:lpstr>TFA的起源、进程及现状</vt:lpstr>
      <vt:lpstr>TFA的起源</vt:lpstr>
      <vt:lpstr>TFA的进程</vt:lpstr>
      <vt:lpstr>TFA的现状</vt:lpstr>
      <vt:lpstr>贸易便利化的意义</vt:lpstr>
      <vt:lpstr>TFA的现状                                          中国的参与情况</vt:lpstr>
      <vt:lpstr>TFA的现状                                          中国的参与情况</vt:lpstr>
      <vt:lpstr>TFA的核心内容</vt:lpstr>
      <vt:lpstr>Re-code开展TFA重点研究项目介绍</vt:lpstr>
      <vt:lpstr>中国大通关时效研究项目                    项目启动及背景</vt:lpstr>
      <vt:lpstr>中国大通关时效研究项目               关于研究对象的说明</vt:lpstr>
      <vt:lpstr>中国大通关时效研究项目                       项目实施思路</vt:lpstr>
      <vt:lpstr>中国大通关时效研究项目                    工具与数据验证</vt:lpstr>
      <vt:lpstr>中国大通关时效研究项目                          计划与进度</vt:lpstr>
      <vt:lpstr>中国大通关时效研究项目                        报告书与PPT</vt:lpstr>
      <vt:lpstr>通关成本研究项目                            研究的背景与意义</vt:lpstr>
      <vt:lpstr>通关成本研究项目                                    研究的目的</vt:lpstr>
      <vt:lpstr>通关成本研究项目                         关于研究对象的说明</vt:lpstr>
      <vt:lpstr>通关成本研究项目                                 项目实施思路</vt:lpstr>
      <vt:lpstr>通关成本研究项目                                      研究工具</vt:lpstr>
      <vt:lpstr>通关成本研究项目                                      研究工具</vt:lpstr>
      <vt:lpstr>通关成本研究项目                                      研究工具</vt:lpstr>
      <vt:lpstr>通关成本研究项目                                    计划与进度</vt:lpstr>
      <vt:lpstr>《贸易便利化在中国》年度报告               计划与进度</vt:lpstr>
      <vt:lpstr>《贸易便利化在中国》年度报告                  评议阶段</vt:lpstr>
      <vt:lpstr>《贸易便利化在中国》年度报告                  评议阶段</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Ra4</dc:creator>
  <cp:lastModifiedBy>Re-code</cp:lastModifiedBy>
  <cp:revision>132</cp:revision>
  <dcterms:created xsi:type="dcterms:W3CDTF">2015-06-25T09:11:40Z</dcterms:created>
  <dcterms:modified xsi:type="dcterms:W3CDTF">2015-11-07T08:09:46Z</dcterms:modified>
</cp:coreProperties>
</file>